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1306"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75" d="100"/>
          <a:sy n="75" d="100"/>
        </p:scale>
        <p:origin x="1853" y="58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1111033" y="1048837"/>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35555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:E.VIJAY KUMAR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:511321104112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7" y="3956068"/>
            <a:ext cx="2192433" cy="23083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9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088F58B4-1C01-A417-6AE5-7D7AA94B3310}"/>
              </a:ext>
            </a:extLst>
          </p:cNvPr>
          <p:cNvSpPr txBox="1"/>
          <p:nvPr/>
        </p:nvSpPr>
        <p:spPr>
          <a:xfrm>
            <a:off x="439340" y="1609045"/>
            <a:ext cx="8265319" cy="2862322"/>
          </a:xfrm>
          <a:prstGeom prst="rect">
            <a:avLst/>
          </a:prstGeom>
          <a:noFill/>
        </p:spPr>
        <p:txBody>
          <a:bodyPr wrap="square" rtlCol="0">
            <a:spAutoFit/>
          </a:bodyPr>
          <a:lstStyle/>
          <a:p>
            <a:pPr marL="285750" indent="-285750">
              <a:buFont typeface="Wingdings" panose="05000000000000000000" pitchFamily="2" charset="2"/>
              <a:buChar char="Ø"/>
            </a:pPr>
            <a:r>
              <a:rPr lang="en-US" sz="1500" dirty="0">
                <a:latin typeface="Aptos" panose="020B0004020202020204" pitchFamily="34" charset="0"/>
              </a:rPr>
              <a:t>In the modeling phase of the Bus Reservation System, we define the database schema using Django models. This entails creating classes for entities such as buses, routes, bookings, and users, specifying their attributes and relationships.</a:t>
            </a:r>
          </a:p>
          <a:p>
            <a:pPr marL="285750" indent="-285750">
              <a:buFont typeface="Wingdings" panose="05000000000000000000" pitchFamily="2" charset="2"/>
              <a:buChar char="Ø"/>
            </a:pPr>
            <a:r>
              <a:rPr lang="en-US" sz="1500" dirty="0">
                <a:latin typeface="Aptos" panose="020B0004020202020204" pitchFamily="34" charset="0"/>
              </a:rPr>
              <a:t> The outcome of this phase is a well-structured database schema that delineates how data is organized and the connections between various entities. This schema acts as the framework for storing and managing information within the system, guaranteeing streamlined data storage and retrieval processes.</a:t>
            </a:r>
          </a:p>
          <a:p>
            <a:pPr marL="285750" indent="-285750">
              <a:buFont typeface="Wingdings" panose="05000000000000000000" pitchFamily="2" charset="2"/>
              <a:buChar char="Ø"/>
            </a:pPr>
            <a:r>
              <a:rPr lang="en-US" sz="1500" spc="-25" dirty="0">
                <a:solidFill>
                  <a:srgbClr val="202020"/>
                </a:solidFill>
                <a:latin typeface="Aptos" panose="020B0004020202020204" pitchFamily="34" charset="0"/>
              </a:rPr>
              <a:t>Result</a:t>
            </a:r>
            <a:r>
              <a:rPr lang="en-US" sz="1500" i="1" spc="-25" dirty="0">
                <a:solidFill>
                  <a:srgbClr val="202020"/>
                </a:solidFill>
                <a:latin typeface="Aptos" panose="020B0004020202020204" pitchFamily="34" charset="0"/>
              </a:rPr>
              <a:t>:</a:t>
            </a:r>
            <a:r>
              <a:rPr lang="en-US" sz="1500" spc="-25" dirty="0">
                <a:solidFill>
                  <a:srgbClr val="202020"/>
                </a:solidFill>
                <a:latin typeface="Aptos" panose="020B0004020202020204" pitchFamily="34" charset="0"/>
              </a:rPr>
              <a:t> </a:t>
            </a:r>
            <a:r>
              <a:rPr lang="en-US" sz="1500" spc="-30" dirty="0">
                <a:solidFill>
                  <a:srgbClr val="202020"/>
                </a:solidFill>
                <a:latin typeface="Aptos" panose="020B0004020202020204" pitchFamily="34" charset="0"/>
              </a:rPr>
              <a:t>The modeling phase </a:t>
            </a:r>
            <a:r>
              <a:rPr lang="en-US" sz="1500" spc="-25" dirty="0">
                <a:solidFill>
                  <a:srgbClr val="202020"/>
                </a:solidFill>
                <a:latin typeface="Aptos" panose="020B0004020202020204" pitchFamily="34" charset="0"/>
              </a:rPr>
              <a:t>results in </a:t>
            </a:r>
            <a:r>
              <a:rPr lang="en-US" sz="1500" spc="-30" dirty="0">
                <a:solidFill>
                  <a:srgbClr val="202020"/>
                </a:solidFill>
                <a:latin typeface="Aptos" panose="020B0004020202020204" pitchFamily="34" charset="0"/>
              </a:rPr>
              <a:t>a </a:t>
            </a:r>
            <a:r>
              <a:rPr lang="en-US" sz="1500" spc="-25" dirty="0">
                <a:solidFill>
                  <a:srgbClr val="202020"/>
                </a:solidFill>
                <a:latin typeface="Aptos" panose="020B0004020202020204" pitchFamily="34" charset="0"/>
              </a:rPr>
              <a:t>structured </a:t>
            </a:r>
            <a:r>
              <a:rPr lang="en-US" sz="1500" spc="-30" dirty="0">
                <a:solidFill>
                  <a:srgbClr val="202020"/>
                </a:solidFill>
                <a:latin typeface="Aptos" panose="020B0004020202020204" pitchFamily="34" charset="0"/>
              </a:rPr>
              <a:t>database </a:t>
            </a:r>
            <a:r>
              <a:rPr lang="en-US" sz="1500" spc="-35" dirty="0">
                <a:solidFill>
                  <a:srgbClr val="202020"/>
                </a:solidFill>
                <a:latin typeface="Aptos" panose="020B0004020202020204" pitchFamily="34" charset="0"/>
              </a:rPr>
              <a:t>schema </a:t>
            </a:r>
            <a:r>
              <a:rPr lang="en-US" sz="1500" spc="-25" dirty="0">
                <a:solidFill>
                  <a:srgbClr val="202020"/>
                </a:solidFill>
                <a:latin typeface="Aptos" panose="020B0004020202020204" pitchFamily="34" charset="0"/>
              </a:rPr>
              <a:t>that outlines the organization of </a:t>
            </a:r>
            <a:r>
              <a:rPr lang="en-US" sz="1500" spc="-390" dirty="0">
                <a:solidFill>
                  <a:srgbClr val="202020"/>
                </a:solidFill>
                <a:latin typeface="Aptos" panose="020B0004020202020204" pitchFamily="34" charset="0"/>
              </a:rPr>
              <a:t> </a:t>
            </a:r>
            <a:r>
              <a:rPr lang="en-US" sz="1500" spc="-30" dirty="0">
                <a:solidFill>
                  <a:srgbClr val="202020"/>
                </a:solidFill>
                <a:latin typeface="Aptos" panose="020B0004020202020204" pitchFamily="34" charset="0"/>
              </a:rPr>
              <a:t>data and </a:t>
            </a:r>
            <a:r>
              <a:rPr lang="en-US" sz="1500" spc="-25" dirty="0">
                <a:solidFill>
                  <a:srgbClr val="202020"/>
                </a:solidFill>
                <a:latin typeface="Aptos" panose="020B0004020202020204" pitchFamily="34" charset="0"/>
              </a:rPr>
              <a:t>the </a:t>
            </a:r>
            <a:r>
              <a:rPr lang="en-US" sz="1500" spc="-30" dirty="0">
                <a:solidFill>
                  <a:srgbClr val="202020"/>
                </a:solidFill>
                <a:latin typeface="Aptos" panose="020B0004020202020204" pitchFamily="34" charset="0"/>
              </a:rPr>
              <a:t>connections between </a:t>
            </a:r>
            <a:r>
              <a:rPr lang="en-US" sz="1500" spc="-25" dirty="0">
                <a:solidFill>
                  <a:srgbClr val="202020"/>
                </a:solidFill>
                <a:latin typeface="Aptos" panose="020B0004020202020204" pitchFamily="34" charset="0"/>
              </a:rPr>
              <a:t>different entities. </a:t>
            </a:r>
            <a:r>
              <a:rPr lang="en-US" sz="1500" spc="-30" dirty="0">
                <a:solidFill>
                  <a:srgbClr val="202020"/>
                </a:solidFill>
                <a:latin typeface="Aptos" panose="020B0004020202020204" pitchFamily="34" charset="0"/>
              </a:rPr>
              <a:t>This </a:t>
            </a:r>
            <a:r>
              <a:rPr lang="en-US" sz="1500" spc="-35" dirty="0">
                <a:solidFill>
                  <a:srgbClr val="202020"/>
                </a:solidFill>
                <a:latin typeface="Aptos" panose="020B0004020202020204" pitchFamily="34" charset="0"/>
              </a:rPr>
              <a:t>schema </a:t>
            </a:r>
            <a:r>
              <a:rPr lang="en-US" sz="1500" spc="-30" dirty="0">
                <a:solidFill>
                  <a:srgbClr val="202020"/>
                </a:solidFill>
                <a:latin typeface="Aptos" panose="020B0004020202020204" pitchFamily="34" charset="0"/>
              </a:rPr>
              <a:t>serves as </a:t>
            </a:r>
            <a:r>
              <a:rPr lang="en-US" sz="1500" spc="-25" dirty="0">
                <a:solidFill>
                  <a:srgbClr val="202020"/>
                </a:solidFill>
                <a:latin typeface="Aptos" panose="020B0004020202020204" pitchFamily="34" charset="0"/>
              </a:rPr>
              <a:t>the </a:t>
            </a:r>
            <a:r>
              <a:rPr lang="en-US" sz="1500" spc="-30" dirty="0">
                <a:solidFill>
                  <a:srgbClr val="202020"/>
                </a:solidFill>
                <a:latin typeface="Aptos" panose="020B0004020202020204" pitchFamily="34" charset="0"/>
              </a:rPr>
              <a:t>foundation </a:t>
            </a:r>
            <a:r>
              <a:rPr lang="en-US" sz="1500" spc="-25" dirty="0">
                <a:solidFill>
                  <a:srgbClr val="202020"/>
                </a:solidFill>
                <a:latin typeface="Aptos" panose="020B0004020202020204" pitchFamily="34" charset="0"/>
              </a:rPr>
              <a:t>for storing </a:t>
            </a:r>
            <a:r>
              <a:rPr lang="en-US" sz="1500" spc="-20" dirty="0">
                <a:solidFill>
                  <a:srgbClr val="202020"/>
                </a:solidFill>
                <a:latin typeface="Aptos" panose="020B0004020202020204" pitchFamily="34" charset="0"/>
              </a:rPr>
              <a:t> </a:t>
            </a:r>
            <a:r>
              <a:rPr lang="en-US" sz="1500" spc="-30" dirty="0">
                <a:solidFill>
                  <a:srgbClr val="202020"/>
                </a:solidFill>
                <a:latin typeface="Aptos" panose="020B0004020202020204" pitchFamily="34" charset="0"/>
              </a:rPr>
              <a:t>and</a:t>
            </a:r>
            <a:r>
              <a:rPr lang="en-US" sz="1500" spc="-10" dirty="0">
                <a:solidFill>
                  <a:srgbClr val="202020"/>
                </a:solidFill>
                <a:latin typeface="Aptos" panose="020B0004020202020204" pitchFamily="34" charset="0"/>
              </a:rPr>
              <a:t> </a:t>
            </a:r>
            <a:r>
              <a:rPr lang="en-US" sz="1500" spc="-30" dirty="0">
                <a:solidFill>
                  <a:srgbClr val="202020"/>
                </a:solidFill>
                <a:latin typeface="Aptos" panose="020B0004020202020204" pitchFamily="34" charset="0"/>
              </a:rPr>
              <a:t>managing</a:t>
            </a:r>
            <a:r>
              <a:rPr lang="en-US" sz="1500" spc="-10" dirty="0">
                <a:solidFill>
                  <a:srgbClr val="202020"/>
                </a:solidFill>
                <a:latin typeface="Aptos" panose="020B0004020202020204" pitchFamily="34" charset="0"/>
              </a:rPr>
              <a:t> </a:t>
            </a:r>
            <a:r>
              <a:rPr lang="en-US" sz="1500" spc="-25" dirty="0">
                <a:solidFill>
                  <a:srgbClr val="202020"/>
                </a:solidFill>
                <a:latin typeface="Aptos" panose="020B0004020202020204" pitchFamily="34" charset="0"/>
              </a:rPr>
              <a:t>information</a:t>
            </a:r>
            <a:r>
              <a:rPr lang="en-US" sz="1500" spc="-10" dirty="0">
                <a:solidFill>
                  <a:srgbClr val="202020"/>
                </a:solidFill>
                <a:latin typeface="Aptos" panose="020B0004020202020204" pitchFamily="34" charset="0"/>
              </a:rPr>
              <a:t> </a:t>
            </a:r>
            <a:r>
              <a:rPr lang="en-US" sz="1500" spc="-25" dirty="0">
                <a:solidFill>
                  <a:srgbClr val="202020"/>
                </a:solidFill>
                <a:latin typeface="Aptos" panose="020B0004020202020204" pitchFamily="34" charset="0"/>
              </a:rPr>
              <a:t>within</a:t>
            </a:r>
            <a:r>
              <a:rPr lang="en-US" sz="1500" spc="-5" dirty="0">
                <a:solidFill>
                  <a:srgbClr val="202020"/>
                </a:solidFill>
                <a:latin typeface="Aptos" panose="020B0004020202020204" pitchFamily="34" charset="0"/>
              </a:rPr>
              <a:t> </a:t>
            </a:r>
            <a:r>
              <a:rPr lang="en-US" sz="1500" spc="-25" dirty="0">
                <a:solidFill>
                  <a:srgbClr val="202020"/>
                </a:solidFill>
                <a:latin typeface="Aptos" panose="020B0004020202020204" pitchFamily="34" charset="0"/>
              </a:rPr>
              <a:t>the</a:t>
            </a:r>
            <a:r>
              <a:rPr lang="en-US" sz="1500" spc="-10" dirty="0">
                <a:solidFill>
                  <a:srgbClr val="202020"/>
                </a:solidFill>
                <a:latin typeface="Aptos" panose="020B0004020202020204" pitchFamily="34" charset="0"/>
              </a:rPr>
              <a:t> </a:t>
            </a:r>
            <a:r>
              <a:rPr lang="en-US" sz="1500" spc="-30" dirty="0">
                <a:solidFill>
                  <a:srgbClr val="202020"/>
                </a:solidFill>
                <a:latin typeface="Aptos" panose="020B0004020202020204" pitchFamily="34" charset="0"/>
              </a:rPr>
              <a:t>system,</a:t>
            </a:r>
            <a:r>
              <a:rPr lang="en-US" sz="1500" spc="-10" dirty="0">
                <a:solidFill>
                  <a:srgbClr val="202020"/>
                </a:solidFill>
                <a:latin typeface="Aptos" panose="020B0004020202020204" pitchFamily="34" charset="0"/>
              </a:rPr>
              <a:t> </a:t>
            </a:r>
            <a:r>
              <a:rPr lang="en-US" sz="1500" spc="-30" dirty="0">
                <a:solidFill>
                  <a:srgbClr val="202020"/>
                </a:solidFill>
                <a:latin typeface="Aptos" panose="020B0004020202020204" pitchFamily="34" charset="0"/>
              </a:rPr>
              <a:t>ensuring</a:t>
            </a:r>
            <a:r>
              <a:rPr lang="en-US" sz="1500" spc="-10" dirty="0">
                <a:solidFill>
                  <a:srgbClr val="202020"/>
                </a:solidFill>
                <a:latin typeface="Aptos" panose="020B0004020202020204" pitchFamily="34" charset="0"/>
              </a:rPr>
              <a:t> </a:t>
            </a:r>
            <a:r>
              <a:rPr lang="en-US" sz="1500" spc="-25" dirty="0">
                <a:solidFill>
                  <a:srgbClr val="202020"/>
                </a:solidFill>
                <a:latin typeface="Aptos" panose="020B0004020202020204" pitchFamily="34" charset="0"/>
              </a:rPr>
              <a:t>efficient</a:t>
            </a:r>
            <a:r>
              <a:rPr lang="en-US" sz="1500" spc="-5" dirty="0">
                <a:solidFill>
                  <a:srgbClr val="202020"/>
                </a:solidFill>
                <a:latin typeface="Aptos" panose="020B0004020202020204" pitchFamily="34" charset="0"/>
              </a:rPr>
              <a:t> </a:t>
            </a:r>
            <a:r>
              <a:rPr lang="en-US" sz="1500" spc="-30" dirty="0">
                <a:solidFill>
                  <a:srgbClr val="202020"/>
                </a:solidFill>
                <a:latin typeface="Aptos" panose="020B0004020202020204" pitchFamily="34" charset="0"/>
              </a:rPr>
              <a:t>data</a:t>
            </a:r>
            <a:r>
              <a:rPr lang="en-US" sz="1500" spc="-10" dirty="0">
                <a:solidFill>
                  <a:srgbClr val="202020"/>
                </a:solidFill>
                <a:latin typeface="Aptos" panose="020B0004020202020204" pitchFamily="34" charset="0"/>
              </a:rPr>
              <a:t> </a:t>
            </a:r>
            <a:r>
              <a:rPr lang="en-US" sz="1500" spc="-30" dirty="0">
                <a:solidFill>
                  <a:srgbClr val="202020"/>
                </a:solidFill>
                <a:latin typeface="Aptos" panose="020B0004020202020204" pitchFamily="34" charset="0"/>
              </a:rPr>
              <a:t>storage</a:t>
            </a:r>
            <a:r>
              <a:rPr lang="en-US" sz="1500" spc="-10" dirty="0">
                <a:solidFill>
                  <a:srgbClr val="202020"/>
                </a:solidFill>
                <a:latin typeface="Aptos" panose="020B0004020202020204" pitchFamily="34" charset="0"/>
              </a:rPr>
              <a:t> </a:t>
            </a:r>
            <a:r>
              <a:rPr lang="en-US" sz="1500" spc="-30" dirty="0">
                <a:solidFill>
                  <a:srgbClr val="202020"/>
                </a:solidFill>
                <a:latin typeface="Aptos" panose="020B0004020202020204" pitchFamily="34" charset="0"/>
              </a:rPr>
              <a:t>and</a:t>
            </a:r>
            <a:r>
              <a:rPr lang="en-US" sz="1500" spc="-10" dirty="0">
                <a:solidFill>
                  <a:srgbClr val="202020"/>
                </a:solidFill>
                <a:latin typeface="Aptos" panose="020B0004020202020204" pitchFamily="34" charset="0"/>
              </a:rPr>
              <a:t> </a:t>
            </a:r>
            <a:r>
              <a:rPr lang="en-US" sz="1500" spc="-25" dirty="0">
                <a:solidFill>
                  <a:srgbClr val="202020"/>
                </a:solidFill>
                <a:latin typeface="Aptos" panose="020B0004020202020204" pitchFamily="34" charset="0"/>
              </a:rPr>
              <a:t>retrieval</a:t>
            </a:r>
            <a:r>
              <a:rPr lang="en-US" sz="1500" spc="-10" dirty="0">
                <a:solidFill>
                  <a:srgbClr val="202020"/>
                </a:solidFill>
                <a:latin typeface="Aptos" panose="020B0004020202020204" pitchFamily="34" charset="0"/>
              </a:rPr>
              <a:t> </a:t>
            </a:r>
            <a:r>
              <a:rPr lang="en-US" sz="1500" spc="-25" dirty="0">
                <a:solidFill>
                  <a:srgbClr val="202020"/>
                </a:solidFill>
                <a:latin typeface="Aptos" panose="020B0004020202020204" pitchFamily="34" charset="0"/>
              </a:rPr>
              <a:t>operations</a:t>
            </a:r>
            <a:endParaRPr lang="en-US" sz="1500" dirty="0">
              <a:latin typeface="Aptos" panose="020B0004020202020204" pitchFamily="34" charset="0"/>
            </a:endParaRPr>
          </a:p>
          <a:p>
            <a:pPr marL="285750" indent="-285750">
              <a:buFont typeface="Wingdings" panose="05000000000000000000" pitchFamily="2" charset="2"/>
              <a:buChar char="Ø"/>
            </a:pPr>
            <a:endParaRPr lang="en-IN" sz="1500" dirty="0">
              <a:latin typeface="Aptos" panose="020B0004020202020204" pitchFamily="34" charset="0"/>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4" name="Picture 3">
            <a:extLst>
              <a:ext uri="{FF2B5EF4-FFF2-40B4-BE49-F238E27FC236}">
                <a16:creationId xmlns:a16="http://schemas.microsoft.com/office/drawing/2014/main" id="{785D1D58-A033-5048-3B17-10CBA46B680D}"/>
              </a:ext>
            </a:extLst>
          </p:cNvPr>
          <p:cNvPicPr>
            <a:picLocks noChangeAspect="1"/>
          </p:cNvPicPr>
          <p:nvPr/>
        </p:nvPicPr>
        <p:blipFill>
          <a:blip r:embed="rId2"/>
          <a:stretch>
            <a:fillRect/>
          </a:stretch>
        </p:blipFill>
        <p:spPr>
          <a:xfrm>
            <a:off x="0" y="1148080"/>
            <a:ext cx="9144000" cy="399542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6" name="Picture 5">
            <a:extLst>
              <a:ext uri="{FF2B5EF4-FFF2-40B4-BE49-F238E27FC236}">
                <a16:creationId xmlns:a16="http://schemas.microsoft.com/office/drawing/2014/main" id="{F57ACD13-5ED4-C31E-3626-CC23A2FF51FC}"/>
              </a:ext>
            </a:extLst>
          </p:cNvPr>
          <p:cNvPicPr>
            <a:picLocks noChangeAspect="1"/>
          </p:cNvPicPr>
          <p:nvPr/>
        </p:nvPicPr>
        <p:blipFill>
          <a:blip r:embed="rId2"/>
          <a:stretch>
            <a:fillRect/>
          </a:stretch>
        </p:blipFill>
        <p:spPr>
          <a:xfrm>
            <a:off x="0" y="1127760"/>
            <a:ext cx="9144000" cy="401574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C38F72A8-2C08-9D38-91A8-71B71B436B62}"/>
              </a:ext>
            </a:extLst>
          </p:cNvPr>
          <p:cNvPicPr>
            <a:picLocks noChangeAspect="1"/>
          </p:cNvPicPr>
          <p:nvPr/>
        </p:nvPicPr>
        <p:blipFill>
          <a:blip r:embed="rId2"/>
          <a:stretch>
            <a:fillRect/>
          </a:stretch>
        </p:blipFill>
        <p:spPr>
          <a:xfrm>
            <a:off x="0" y="1158240"/>
            <a:ext cx="9144000" cy="398526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6037A4A9-4067-452A-345A-52E6E006B2D6}"/>
              </a:ext>
            </a:extLst>
          </p:cNvPr>
          <p:cNvPicPr>
            <a:picLocks noChangeAspect="1"/>
          </p:cNvPicPr>
          <p:nvPr/>
        </p:nvPicPr>
        <p:blipFill>
          <a:blip r:embed="rId2"/>
          <a:stretch>
            <a:fillRect/>
          </a:stretch>
        </p:blipFill>
        <p:spPr>
          <a:xfrm>
            <a:off x="0" y="1267648"/>
            <a:ext cx="9144000" cy="387585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7111D9E-7393-F3A8-5387-4E3BFB58324C}"/>
              </a:ext>
            </a:extLst>
          </p:cNvPr>
          <p:cNvPicPr>
            <a:picLocks noChangeAspect="1"/>
          </p:cNvPicPr>
          <p:nvPr/>
        </p:nvPicPr>
        <p:blipFill>
          <a:blip r:embed="rId2"/>
          <a:stretch>
            <a:fillRect/>
          </a:stretch>
        </p:blipFill>
        <p:spPr>
          <a:xfrm>
            <a:off x="0" y="1267648"/>
            <a:ext cx="9144000" cy="387585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660400"/>
            <a:ext cx="8421857" cy="4033521"/>
          </a:xfrm>
        </p:spPr>
        <p:txBody>
          <a:bodyPr/>
          <a:lstStyle/>
          <a:p>
            <a:pPr marL="12700">
              <a:lnSpc>
                <a:spcPct val="100000"/>
              </a:lnSpc>
              <a:spcBef>
                <a:spcPts val="100"/>
              </a:spcBef>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br>
              <a:rPr lang="en-US" sz="1200" dirty="0">
                <a:latin typeface="Arial"/>
                <a:cs typeface="Arial"/>
              </a:rPr>
            </a:br>
            <a:br>
              <a:rPr lang="en-US" sz="1400" dirty="0">
                <a:latin typeface="Arial"/>
                <a:cs typeface="Arial"/>
              </a:rPr>
            </a:br>
            <a:r>
              <a:rPr lang="en-US" sz="1500" spc="-25" dirty="0">
                <a:solidFill>
                  <a:srgbClr val="202020"/>
                </a:solidFill>
                <a:latin typeface="Arial"/>
                <a:cs typeface="Arial"/>
              </a:rPr>
              <a:t>Integration</a:t>
            </a:r>
            <a:r>
              <a:rPr lang="en-US" sz="1500" spc="-10" dirty="0">
                <a:solidFill>
                  <a:srgbClr val="202020"/>
                </a:solidFill>
                <a:latin typeface="Arial"/>
                <a:cs typeface="Arial"/>
              </a:rPr>
              <a:t> </a:t>
            </a:r>
            <a:r>
              <a:rPr lang="en-US" sz="1500" spc="-25" dirty="0">
                <a:solidFill>
                  <a:srgbClr val="202020"/>
                </a:solidFill>
                <a:latin typeface="Arial"/>
                <a:cs typeface="Arial"/>
              </a:rPr>
              <a:t>of</a:t>
            </a:r>
            <a:r>
              <a:rPr lang="en-US" sz="1500" spc="-10" dirty="0">
                <a:solidFill>
                  <a:srgbClr val="202020"/>
                </a:solidFill>
                <a:latin typeface="Arial"/>
                <a:cs typeface="Arial"/>
              </a:rPr>
              <a:t> </a:t>
            </a:r>
            <a:r>
              <a:rPr lang="en-US" sz="1500" spc="-25" dirty="0">
                <a:solidFill>
                  <a:srgbClr val="202020"/>
                </a:solidFill>
                <a:latin typeface="Arial"/>
                <a:cs typeface="Arial"/>
              </a:rPr>
              <a:t>real-time</a:t>
            </a:r>
            <a:r>
              <a:rPr lang="en-US" sz="1500" spc="-10" dirty="0">
                <a:solidFill>
                  <a:srgbClr val="202020"/>
                </a:solidFill>
                <a:latin typeface="Arial"/>
                <a:cs typeface="Arial"/>
              </a:rPr>
              <a:t> </a:t>
            </a:r>
            <a:r>
              <a:rPr lang="en-US" sz="1500" spc="-30" dirty="0">
                <a:solidFill>
                  <a:srgbClr val="202020"/>
                </a:solidFill>
                <a:latin typeface="Arial"/>
                <a:cs typeface="Arial"/>
              </a:rPr>
              <a:t>bus</a:t>
            </a:r>
            <a:r>
              <a:rPr lang="en-US" sz="1500" spc="-10" dirty="0">
                <a:solidFill>
                  <a:srgbClr val="202020"/>
                </a:solidFill>
                <a:latin typeface="Arial"/>
                <a:cs typeface="Arial"/>
              </a:rPr>
              <a:t> </a:t>
            </a:r>
            <a:r>
              <a:rPr lang="en-US" sz="1500" spc="-25" dirty="0">
                <a:solidFill>
                  <a:srgbClr val="202020"/>
                </a:solidFill>
                <a:latin typeface="Arial"/>
                <a:cs typeface="Arial"/>
              </a:rPr>
              <a:t>tracking</a:t>
            </a:r>
            <a:r>
              <a:rPr lang="en-US" sz="1500" spc="-10" dirty="0">
                <a:solidFill>
                  <a:srgbClr val="202020"/>
                </a:solidFill>
                <a:latin typeface="Arial"/>
                <a:cs typeface="Arial"/>
              </a:rPr>
              <a:t> </a:t>
            </a:r>
            <a:r>
              <a:rPr lang="en-US" sz="1500" spc="-30" dirty="0">
                <a:solidFill>
                  <a:srgbClr val="202020"/>
                </a:solidFill>
                <a:latin typeface="Arial"/>
                <a:cs typeface="Arial"/>
              </a:rPr>
              <a:t>and</a:t>
            </a:r>
            <a:r>
              <a:rPr lang="en-US" sz="1500" spc="-10" dirty="0">
                <a:solidFill>
                  <a:srgbClr val="202020"/>
                </a:solidFill>
                <a:latin typeface="Arial"/>
                <a:cs typeface="Arial"/>
              </a:rPr>
              <a:t> </a:t>
            </a:r>
            <a:r>
              <a:rPr lang="en-US" sz="1500" spc="-40" dirty="0">
                <a:solidFill>
                  <a:srgbClr val="202020"/>
                </a:solidFill>
                <a:latin typeface="Arial"/>
                <a:cs typeface="Arial"/>
              </a:rPr>
              <a:t>GPS</a:t>
            </a:r>
            <a:r>
              <a:rPr lang="en-US" sz="1500" spc="-10" dirty="0">
                <a:solidFill>
                  <a:srgbClr val="202020"/>
                </a:solidFill>
                <a:latin typeface="Arial"/>
                <a:cs typeface="Arial"/>
              </a:rPr>
              <a:t> </a:t>
            </a:r>
            <a:r>
              <a:rPr lang="en-US" sz="1500" spc="-25" dirty="0">
                <a:solidFill>
                  <a:srgbClr val="202020"/>
                </a:solidFill>
                <a:latin typeface="Arial"/>
                <a:cs typeface="Arial"/>
              </a:rPr>
              <a:t>functionalities</a:t>
            </a:r>
            <a:r>
              <a:rPr lang="en-US" sz="1500" spc="-10" dirty="0">
                <a:solidFill>
                  <a:srgbClr val="202020"/>
                </a:solidFill>
                <a:latin typeface="Arial"/>
                <a:cs typeface="Arial"/>
              </a:rPr>
              <a:t> </a:t>
            </a:r>
            <a:r>
              <a:rPr lang="en-US" sz="1500" spc="-25" dirty="0">
                <a:solidFill>
                  <a:srgbClr val="202020"/>
                </a:solidFill>
                <a:latin typeface="Arial"/>
                <a:cs typeface="Arial"/>
              </a:rPr>
              <a:t>to</a:t>
            </a:r>
            <a:r>
              <a:rPr lang="en-US" sz="1500" spc="-10" dirty="0">
                <a:solidFill>
                  <a:srgbClr val="202020"/>
                </a:solidFill>
                <a:latin typeface="Arial"/>
                <a:cs typeface="Arial"/>
              </a:rPr>
              <a:t> </a:t>
            </a:r>
            <a:r>
              <a:rPr lang="en-US" sz="1500" spc="-30" dirty="0">
                <a:solidFill>
                  <a:srgbClr val="202020"/>
                </a:solidFill>
                <a:latin typeface="Arial"/>
                <a:cs typeface="Arial"/>
              </a:rPr>
              <a:t>provide</a:t>
            </a:r>
            <a:r>
              <a:rPr lang="en-US" sz="1500" spc="-10" dirty="0">
                <a:solidFill>
                  <a:srgbClr val="202020"/>
                </a:solidFill>
                <a:latin typeface="Arial"/>
                <a:cs typeface="Arial"/>
              </a:rPr>
              <a:t> </a:t>
            </a:r>
            <a:r>
              <a:rPr lang="en-US" sz="1500" spc="-30" dirty="0">
                <a:solidFill>
                  <a:srgbClr val="202020"/>
                </a:solidFill>
                <a:latin typeface="Arial"/>
                <a:cs typeface="Arial"/>
              </a:rPr>
              <a:t>accurate</a:t>
            </a:r>
            <a:r>
              <a:rPr lang="en-US" sz="1500" spc="-10" dirty="0">
                <a:solidFill>
                  <a:srgbClr val="202020"/>
                </a:solidFill>
                <a:latin typeface="Arial"/>
                <a:cs typeface="Arial"/>
              </a:rPr>
              <a:t> </a:t>
            </a:r>
            <a:r>
              <a:rPr lang="en-US" sz="1500" spc="-30" dirty="0">
                <a:solidFill>
                  <a:srgbClr val="202020"/>
                </a:solidFill>
                <a:latin typeface="Arial"/>
                <a:cs typeface="Arial"/>
              </a:rPr>
              <a:t>bus</a:t>
            </a:r>
            <a:r>
              <a:rPr lang="en-US" sz="1500" spc="-10" dirty="0">
                <a:solidFill>
                  <a:srgbClr val="202020"/>
                </a:solidFill>
                <a:latin typeface="Arial"/>
                <a:cs typeface="Arial"/>
              </a:rPr>
              <a:t> </a:t>
            </a:r>
            <a:r>
              <a:rPr lang="en-US" sz="1500" spc="-25" dirty="0">
                <a:solidFill>
                  <a:srgbClr val="202020"/>
                </a:solidFill>
                <a:latin typeface="Arial"/>
                <a:cs typeface="Arial"/>
              </a:rPr>
              <a:t>locations</a:t>
            </a:r>
            <a:r>
              <a:rPr lang="en-US" sz="1500" spc="-5" dirty="0">
                <a:solidFill>
                  <a:srgbClr val="202020"/>
                </a:solidFill>
                <a:latin typeface="Arial"/>
                <a:cs typeface="Arial"/>
              </a:rPr>
              <a:t> </a:t>
            </a:r>
            <a:r>
              <a:rPr lang="en-US" sz="1500" spc="-25" dirty="0">
                <a:solidFill>
                  <a:srgbClr val="202020"/>
                </a:solidFill>
                <a:latin typeface="Arial"/>
                <a:cs typeface="Arial"/>
              </a:rPr>
              <a:t>to </a:t>
            </a:r>
            <a:r>
              <a:rPr lang="en-US" sz="1500" spc="-390" dirty="0">
                <a:solidFill>
                  <a:srgbClr val="202020"/>
                </a:solidFill>
                <a:latin typeface="Arial"/>
                <a:cs typeface="Arial"/>
              </a:rPr>
              <a:t> </a:t>
            </a:r>
            <a:r>
              <a:rPr lang="en-US" sz="1500" spc="-30" dirty="0">
                <a:solidFill>
                  <a:srgbClr val="202020"/>
                </a:solidFill>
                <a:latin typeface="Arial"/>
                <a:cs typeface="Arial"/>
              </a:rPr>
              <a:t>passengers.</a:t>
            </a:r>
            <a:br>
              <a:rPr lang="en-US" sz="1500" dirty="0">
                <a:latin typeface="Arial"/>
                <a:cs typeface="Arial"/>
              </a:rPr>
            </a:br>
            <a:r>
              <a:rPr lang="en-US" sz="1500" spc="-30" dirty="0">
                <a:solidFill>
                  <a:srgbClr val="202020"/>
                </a:solidFill>
                <a:latin typeface="Arial"/>
                <a:cs typeface="Arial"/>
              </a:rPr>
              <a:t>Implementation</a:t>
            </a:r>
            <a:r>
              <a:rPr lang="en-US" sz="1500" spc="-5" dirty="0">
                <a:solidFill>
                  <a:srgbClr val="202020"/>
                </a:solidFill>
                <a:latin typeface="Arial"/>
                <a:cs typeface="Arial"/>
              </a:rPr>
              <a:t> </a:t>
            </a:r>
            <a:r>
              <a:rPr lang="en-US" sz="1500" spc="-25" dirty="0">
                <a:solidFill>
                  <a:srgbClr val="202020"/>
                </a:solidFill>
                <a:latin typeface="Arial"/>
                <a:cs typeface="Arial"/>
              </a:rPr>
              <a:t>of</a:t>
            </a:r>
            <a:r>
              <a:rPr lang="en-US" sz="1500" spc="-5" dirty="0">
                <a:solidFill>
                  <a:srgbClr val="202020"/>
                </a:solidFill>
                <a:latin typeface="Arial"/>
                <a:cs typeface="Arial"/>
              </a:rPr>
              <a:t> </a:t>
            </a:r>
            <a:r>
              <a:rPr lang="en-US" sz="1500" spc="-30" dirty="0">
                <a:solidFill>
                  <a:srgbClr val="202020"/>
                </a:solidFill>
                <a:latin typeface="Arial"/>
                <a:cs typeface="Arial"/>
              </a:rPr>
              <a:t>a</a:t>
            </a:r>
            <a:r>
              <a:rPr lang="en-US" sz="1500" spc="-10" dirty="0">
                <a:solidFill>
                  <a:srgbClr val="202020"/>
                </a:solidFill>
                <a:latin typeface="Arial"/>
                <a:cs typeface="Arial"/>
              </a:rPr>
              <a:t> </a:t>
            </a:r>
            <a:r>
              <a:rPr lang="en-US" sz="1500" spc="-30" dirty="0">
                <a:solidFill>
                  <a:srgbClr val="202020"/>
                </a:solidFill>
                <a:latin typeface="Arial"/>
                <a:cs typeface="Arial"/>
              </a:rPr>
              <a:t>feedback</a:t>
            </a:r>
            <a:r>
              <a:rPr lang="en-US" sz="1500" spc="-5" dirty="0">
                <a:solidFill>
                  <a:srgbClr val="202020"/>
                </a:solidFill>
                <a:latin typeface="Arial"/>
                <a:cs typeface="Arial"/>
              </a:rPr>
              <a:t> </a:t>
            </a:r>
            <a:r>
              <a:rPr lang="en-US" sz="1500" spc="-30" dirty="0">
                <a:solidFill>
                  <a:srgbClr val="202020"/>
                </a:solidFill>
                <a:latin typeface="Arial"/>
                <a:cs typeface="Arial"/>
              </a:rPr>
              <a:t>system</a:t>
            </a:r>
            <a:r>
              <a:rPr lang="en-US" sz="1500" spc="-5" dirty="0">
                <a:solidFill>
                  <a:srgbClr val="202020"/>
                </a:solidFill>
                <a:latin typeface="Arial"/>
                <a:cs typeface="Arial"/>
              </a:rPr>
              <a:t> </a:t>
            </a:r>
            <a:r>
              <a:rPr lang="en-US" sz="1500" spc="-25" dirty="0">
                <a:solidFill>
                  <a:srgbClr val="202020"/>
                </a:solidFill>
                <a:latin typeface="Arial"/>
                <a:cs typeface="Arial"/>
              </a:rPr>
              <a:t>for</a:t>
            </a:r>
            <a:r>
              <a:rPr lang="en-US" sz="1500" spc="-5" dirty="0">
                <a:solidFill>
                  <a:srgbClr val="202020"/>
                </a:solidFill>
                <a:latin typeface="Arial"/>
                <a:cs typeface="Arial"/>
              </a:rPr>
              <a:t> </a:t>
            </a:r>
            <a:r>
              <a:rPr lang="en-US" sz="1500" spc="-30" dirty="0">
                <a:solidFill>
                  <a:srgbClr val="202020"/>
                </a:solidFill>
                <a:latin typeface="Arial"/>
                <a:cs typeface="Arial"/>
              </a:rPr>
              <a:t>passengers</a:t>
            </a:r>
            <a:r>
              <a:rPr lang="en-US" sz="1500" spc="-5" dirty="0">
                <a:solidFill>
                  <a:srgbClr val="202020"/>
                </a:solidFill>
                <a:latin typeface="Arial"/>
                <a:cs typeface="Arial"/>
              </a:rPr>
              <a:t> </a:t>
            </a:r>
            <a:r>
              <a:rPr lang="en-US" sz="1500" spc="-25" dirty="0">
                <a:solidFill>
                  <a:srgbClr val="202020"/>
                </a:solidFill>
                <a:latin typeface="Arial"/>
                <a:cs typeface="Arial"/>
              </a:rPr>
              <a:t>to</a:t>
            </a:r>
            <a:r>
              <a:rPr lang="en-US" sz="1500" spc="-5" dirty="0">
                <a:solidFill>
                  <a:srgbClr val="202020"/>
                </a:solidFill>
                <a:latin typeface="Arial"/>
                <a:cs typeface="Arial"/>
              </a:rPr>
              <a:t> </a:t>
            </a:r>
            <a:r>
              <a:rPr lang="en-US" sz="1500" spc="-25" dirty="0">
                <a:solidFill>
                  <a:srgbClr val="202020"/>
                </a:solidFill>
                <a:latin typeface="Arial"/>
                <a:cs typeface="Arial"/>
              </a:rPr>
              <a:t>rate</a:t>
            </a:r>
            <a:r>
              <a:rPr lang="en-US" sz="1500" spc="-5" dirty="0">
                <a:solidFill>
                  <a:srgbClr val="202020"/>
                </a:solidFill>
                <a:latin typeface="Arial"/>
                <a:cs typeface="Arial"/>
              </a:rPr>
              <a:t> </a:t>
            </a:r>
            <a:r>
              <a:rPr lang="en-US" sz="1500" spc="-25" dirty="0">
                <a:solidFill>
                  <a:srgbClr val="202020"/>
                </a:solidFill>
                <a:latin typeface="Arial"/>
                <a:cs typeface="Arial"/>
              </a:rPr>
              <a:t>their</a:t>
            </a:r>
            <a:r>
              <a:rPr lang="en-US" sz="1500" spc="-5" dirty="0">
                <a:solidFill>
                  <a:srgbClr val="202020"/>
                </a:solidFill>
                <a:latin typeface="Arial"/>
                <a:cs typeface="Arial"/>
              </a:rPr>
              <a:t> </a:t>
            </a:r>
            <a:r>
              <a:rPr lang="en-US" sz="1500" spc="-25" dirty="0">
                <a:solidFill>
                  <a:srgbClr val="202020"/>
                </a:solidFill>
                <a:latin typeface="Arial"/>
                <a:cs typeface="Arial"/>
              </a:rPr>
              <a:t>travel</a:t>
            </a:r>
            <a:r>
              <a:rPr lang="en-US" sz="1500" spc="-5" dirty="0">
                <a:solidFill>
                  <a:srgbClr val="202020"/>
                </a:solidFill>
                <a:latin typeface="Arial"/>
                <a:cs typeface="Arial"/>
              </a:rPr>
              <a:t> </a:t>
            </a:r>
            <a:r>
              <a:rPr lang="en-US" sz="1500" spc="-30" dirty="0">
                <a:solidFill>
                  <a:srgbClr val="202020"/>
                </a:solidFill>
                <a:latin typeface="Arial"/>
                <a:cs typeface="Arial"/>
              </a:rPr>
              <a:t>experience</a:t>
            </a:r>
            <a:r>
              <a:rPr lang="en-US" sz="1500" spc="-5" dirty="0">
                <a:solidFill>
                  <a:srgbClr val="202020"/>
                </a:solidFill>
                <a:latin typeface="Arial"/>
                <a:cs typeface="Arial"/>
              </a:rPr>
              <a:t> </a:t>
            </a:r>
            <a:r>
              <a:rPr lang="en-US" sz="1500" spc="-30" dirty="0">
                <a:solidFill>
                  <a:srgbClr val="202020"/>
                </a:solidFill>
                <a:latin typeface="Arial"/>
                <a:cs typeface="Arial"/>
              </a:rPr>
              <a:t>and</a:t>
            </a:r>
            <a:r>
              <a:rPr lang="en-US" sz="1500" spc="-5" dirty="0">
                <a:solidFill>
                  <a:srgbClr val="202020"/>
                </a:solidFill>
                <a:latin typeface="Arial"/>
                <a:cs typeface="Arial"/>
              </a:rPr>
              <a:t> </a:t>
            </a:r>
            <a:r>
              <a:rPr lang="en-US" sz="1500" spc="-30" dirty="0">
                <a:solidFill>
                  <a:srgbClr val="202020"/>
                </a:solidFill>
                <a:latin typeface="Arial"/>
                <a:cs typeface="Arial"/>
              </a:rPr>
              <a:t>provide </a:t>
            </a:r>
            <a:r>
              <a:rPr lang="en-US" sz="1500" spc="-385" dirty="0">
                <a:solidFill>
                  <a:srgbClr val="202020"/>
                </a:solidFill>
                <a:latin typeface="Arial"/>
                <a:cs typeface="Arial"/>
              </a:rPr>
              <a:t> </a:t>
            </a:r>
            <a:r>
              <a:rPr lang="en-US" sz="1500" spc="-30" dirty="0">
                <a:solidFill>
                  <a:srgbClr val="202020"/>
                </a:solidFill>
                <a:latin typeface="Arial"/>
                <a:cs typeface="Arial"/>
              </a:rPr>
              <a:t>comments,</a:t>
            </a:r>
            <a:r>
              <a:rPr lang="en-US" sz="1500" spc="-20" dirty="0">
                <a:solidFill>
                  <a:srgbClr val="202020"/>
                </a:solidFill>
                <a:latin typeface="Arial"/>
                <a:cs typeface="Arial"/>
              </a:rPr>
              <a:t> </a:t>
            </a:r>
            <a:r>
              <a:rPr lang="en-US" sz="1500" spc="-30" dirty="0">
                <a:solidFill>
                  <a:srgbClr val="202020"/>
                </a:solidFill>
                <a:latin typeface="Arial"/>
                <a:cs typeface="Arial"/>
              </a:rPr>
              <a:t>helping</a:t>
            </a:r>
            <a:r>
              <a:rPr lang="en-US" sz="1500" spc="-15" dirty="0">
                <a:solidFill>
                  <a:srgbClr val="202020"/>
                </a:solidFill>
                <a:latin typeface="Arial"/>
                <a:cs typeface="Arial"/>
              </a:rPr>
              <a:t> </a:t>
            </a:r>
            <a:r>
              <a:rPr lang="en-US" sz="1500" spc="-25" dirty="0">
                <a:solidFill>
                  <a:srgbClr val="202020"/>
                </a:solidFill>
                <a:latin typeface="Arial"/>
                <a:cs typeface="Arial"/>
              </a:rPr>
              <a:t>to</a:t>
            </a:r>
            <a:r>
              <a:rPr lang="en-US" sz="1500" spc="-15" dirty="0">
                <a:solidFill>
                  <a:srgbClr val="202020"/>
                </a:solidFill>
                <a:latin typeface="Arial"/>
                <a:cs typeface="Arial"/>
              </a:rPr>
              <a:t> </a:t>
            </a:r>
            <a:r>
              <a:rPr lang="en-US" sz="1500" spc="-30" dirty="0">
                <a:solidFill>
                  <a:srgbClr val="202020"/>
                </a:solidFill>
                <a:latin typeface="Arial"/>
                <a:cs typeface="Arial"/>
              </a:rPr>
              <a:t>improve</a:t>
            </a:r>
            <a:r>
              <a:rPr lang="en-US" sz="1500" spc="-15" dirty="0">
                <a:solidFill>
                  <a:srgbClr val="202020"/>
                </a:solidFill>
                <a:latin typeface="Arial"/>
                <a:cs typeface="Arial"/>
              </a:rPr>
              <a:t> </a:t>
            </a:r>
            <a:r>
              <a:rPr lang="en-US" sz="1500" spc="-25" dirty="0">
                <a:solidFill>
                  <a:srgbClr val="202020"/>
                </a:solidFill>
                <a:latin typeface="Arial"/>
                <a:cs typeface="Arial"/>
              </a:rPr>
              <a:t>service</a:t>
            </a:r>
            <a:r>
              <a:rPr lang="en-US" sz="1500" spc="-15" dirty="0">
                <a:solidFill>
                  <a:srgbClr val="202020"/>
                </a:solidFill>
                <a:latin typeface="Arial"/>
                <a:cs typeface="Arial"/>
              </a:rPr>
              <a:t> </a:t>
            </a:r>
            <a:r>
              <a:rPr lang="en-US" sz="1500" spc="-25" dirty="0">
                <a:solidFill>
                  <a:srgbClr val="202020"/>
                </a:solidFill>
                <a:latin typeface="Arial"/>
                <a:cs typeface="Arial"/>
              </a:rPr>
              <a:t>quality.</a:t>
            </a:r>
            <a:br>
              <a:rPr lang="en-US" sz="1500" dirty="0">
                <a:latin typeface="Arial"/>
                <a:cs typeface="Arial"/>
              </a:rPr>
            </a:br>
            <a:r>
              <a:rPr lang="en-US" sz="1500" spc="-30" dirty="0">
                <a:solidFill>
                  <a:srgbClr val="202020"/>
                </a:solidFill>
                <a:latin typeface="Arial"/>
                <a:cs typeface="Arial"/>
              </a:rPr>
              <a:t>Development</a:t>
            </a:r>
            <a:r>
              <a:rPr lang="en-US" sz="1500" spc="-15" dirty="0">
                <a:solidFill>
                  <a:srgbClr val="202020"/>
                </a:solidFill>
                <a:latin typeface="Arial"/>
                <a:cs typeface="Arial"/>
              </a:rPr>
              <a:t> </a:t>
            </a:r>
            <a:r>
              <a:rPr lang="en-US" sz="1500" spc="-25" dirty="0">
                <a:solidFill>
                  <a:srgbClr val="202020"/>
                </a:solidFill>
                <a:latin typeface="Arial"/>
                <a:cs typeface="Arial"/>
              </a:rPr>
              <a:t>of</a:t>
            </a:r>
            <a:r>
              <a:rPr lang="en-US" sz="1500" spc="-15" dirty="0">
                <a:solidFill>
                  <a:srgbClr val="202020"/>
                </a:solidFill>
                <a:latin typeface="Arial"/>
                <a:cs typeface="Arial"/>
              </a:rPr>
              <a:t> </a:t>
            </a:r>
            <a:r>
              <a:rPr lang="en-US" sz="1500" spc="-30" dirty="0">
                <a:solidFill>
                  <a:srgbClr val="202020"/>
                </a:solidFill>
                <a:latin typeface="Arial"/>
                <a:cs typeface="Arial"/>
              </a:rPr>
              <a:t>a</a:t>
            </a:r>
            <a:r>
              <a:rPr lang="en-US" sz="1500" spc="-15" dirty="0">
                <a:solidFill>
                  <a:srgbClr val="202020"/>
                </a:solidFill>
                <a:latin typeface="Arial"/>
                <a:cs typeface="Arial"/>
              </a:rPr>
              <a:t> </a:t>
            </a:r>
            <a:r>
              <a:rPr lang="en-US" sz="1500" spc="-30" dirty="0">
                <a:solidFill>
                  <a:srgbClr val="202020"/>
                </a:solidFill>
                <a:latin typeface="Arial"/>
                <a:cs typeface="Arial"/>
              </a:rPr>
              <a:t>mobile</a:t>
            </a:r>
            <a:r>
              <a:rPr lang="en-US" sz="1500" spc="-15" dirty="0">
                <a:solidFill>
                  <a:srgbClr val="202020"/>
                </a:solidFill>
                <a:latin typeface="Arial"/>
                <a:cs typeface="Arial"/>
              </a:rPr>
              <a:t> </a:t>
            </a:r>
            <a:r>
              <a:rPr lang="en-US" sz="1500" spc="-25" dirty="0">
                <a:solidFill>
                  <a:srgbClr val="202020"/>
                </a:solidFill>
                <a:latin typeface="Arial"/>
                <a:cs typeface="Arial"/>
              </a:rPr>
              <a:t>application</a:t>
            </a:r>
            <a:r>
              <a:rPr lang="en-US" sz="1500" spc="-15" dirty="0">
                <a:solidFill>
                  <a:srgbClr val="202020"/>
                </a:solidFill>
                <a:latin typeface="Arial"/>
                <a:cs typeface="Arial"/>
              </a:rPr>
              <a:t> </a:t>
            </a:r>
            <a:r>
              <a:rPr lang="en-US" sz="1500" spc="-25" dirty="0">
                <a:solidFill>
                  <a:srgbClr val="202020"/>
                </a:solidFill>
                <a:latin typeface="Arial"/>
                <a:cs typeface="Arial"/>
              </a:rPr>
              <a:t>for</a:t>
            </a:r>
            <a:r>
              <a:rPr lang="en-US" sz="1500" spc="-15" dirty="0">
                <a:solidFill>
                  <a:srgbClr val="202020"/>
                </a:solidFill>
                <a:latin typeface="Arial"/>
                <a:cs typeface="Arial"/>
              </a:rPr>
              <a:t> </a:t>
            </a:r>
            <a:r>
              <a:rPr lang="en-US" sz="1500" spc="-25" dirty="0">
                <a:solidFill>
                  <a:srgbClr val="202020"/>
                </a:solidFill>
                <a:latin typeface="Arial"/>
                <a:cs typeface="Arial"/>
              </a:rPr>
              <a:t>easier</a:t>
            </a:r>
            <a:r>
              <a:rPr lang="en-US" sz="1500" spc="-15" dirty="0">
                <a:solidFill>
                  <a:srgbClr val="202020"/>
                </a:solidFill>
                <a:latin typeface="Arial"/>
                <a:cs typeface="Arial"/>
              </a:rPr>
              <a:t> </a:t>
            </a:r>
            <a:r>
              <a:rPr lang="en-US" sz="1500" spc="-30" dirty="0">
                <a:solidFill>
                  <a:srgbClr val="202020"/>
                </a:solidFill>
                <a:latin typeface="Arial"/>
                <a:cs typeface="Arial"/>
              </a:rPr>
              <a:t>access</a:t>
            </a:r>
            <a:r>
              <a:rPr lang="en-US" sz="1500" spc="-15" dirty="0">
                <a:solidFill>
                  <a:srgbClr val="202020"/>
                </a:solidFill>
                <a:latin typeface="Arial"/>
                <a:cs typeface="Arial"/>
              </a:rPr>
              <a:t> </a:t>
            </a:r>
            <a:r>
              <a:rPr lang="en-US" sz="1500" spc="-30" dirty="0">
                <a:solidFill>
                  <a:srgbClr val="202020"/>
                </a:solidFill>
                <a:latin typeface="Arial"/>
                <a:cs typeface="Arial"/>
              </a:rPr>
              <a:t>and</a:t>
            </a:r>
            <a:r>
              <a:rPr lang="en-US" sz="1500" spc="-15" dirty="0">
                <a:solidFill>
                  <a:srgbClr val="202020"/>
                </a:solidFill>
                <a:latin typeface="Arial"/>
                <a:cs typeface="Arial"/>
              </a:rPr>
              <a:t> </a:t>
            </a:r>
            <a:r>
              <a:rPr lang="en-US" sz="1500" spc="-30" dirty="0">
                <a:solidFill>
                  <a:srgbClr val="202020"/>
                </a:solidFill>
                <a:latin typeface="Arial"/>
                <a:cs typeface="Arial"/>
              </a:rPr>
              <a:t>booking</a:t>
            </a:r>
            <a:r>
              <a:rPr lang="en-US" sz="1500" spc="-15" dirty="0">
                <a:solidFill>
                  <a:srgbClr val="202020"/>
                </a:solidFill>
                <a:latin typeface="Arial"/>
                <a:cs typeface="Arial"/>
              </a:rPr>
              <a:t> </a:t>
            </a:r>
            <a:r>
              <a:rPr lang="en-US" sz="1500" spc="-25" dirty="0">
                <a:solidFill>
                  <a:srgbClr val="202020"/>
                </a:solidFill>
                <a:latin typeface="Arial"/>
                <a:cs typeface="Arial"/>
              </a:rPr>
              <a:t>on-the-go.</a:t>
            </a:r>
            <a:br>
              <a:rPr lang="en-US" sz="1500" dirty="0">
                <a:latin typeface="Arial"/>
                <a:cs typeface="Arial"/>
              </a:rPr>
            </a:br>
            <a:r>
              <a:rPr lang="en-US" sz="1500" spc="-25" dirty="0">
                <a:solidFill>
                  <a:srgbClr val="202020"/>
                </a:solidFill>
                <a:latin typeface="Arial"/>
                <a:cs typeface="Arial"/>
              </a:rPr>
              <a:t>Integration</a:t>
            </a:r>
            <a:r>
              <a:rPr lang="en-US" sz="1500" spc="-15" dirty="0">
                <a:solidFill>
                  <a:srgbClr val="202020"/>
                </a:solidFill>
                <a:latin typeface="Arial"/>
                <a:cs typeface="Arial"/>
              </a:rPr>
              <a:t> </a:t>
            </a:r>
            <a:r>
              <a:rPr lang="en-US" sz="1500" spc="-25" dirty="0">
                <a:solidFill>
                  <a:srgbClr val="202020"/>
                </a:solidFill>
                <a:latin typeface="Arial"/>
                <a:cs typeface="Arial"/>
              </a:rPr>
              <a:t>of</a:t>
            </a:r>
            <a:r>
              <a:rPr lang="en-US" sz="1500" spc="-10" dirty="0">
                <a:solidFill>
                  <a:srgbClr val="202020"/>
                </a:solidFill>
                <a:latin typeface="Arial"/>
                <a:cs typeface="Arial"/>
              </a:rPr>
              <a:t> </a:t>
            </a:r>
            <a:r>
              <a:rPr lang="en-US" sz="1500" spc="-30" dirty="0">
                <a:solidFill>
                  <a:srgbClr val="202020"/>
                </a:solidFill>
                <a:latin typeface="Arial"/>
                <a:cs typeface="Arial"/>
              </a:rPr>
              <a:t>payment</a:t>
            </a:r>
            <a:r>
              <a:rPr lang="en-US" sz="1500" spc="-15" dirty="0">
                <a:solidFill>
                  <a:srgbClr val="202020"/>
                </a:solidFill>
                <a:latin typeface="Arial"/>
                <a:cs typeface="Arial"/>
              </a:rPr>
              <a:t> </a:t>
            </a:r>
            <a:r>
              <a:rPr lang="en-US" sz="1500" spc="-30" dirty="0">
                <a:solidFill>
                  <a:srgbClr val="202020"/>
                </a:solidFill>
                <a:latin typeface="Arial"/>
                <a:cs typeface="Arial"/>
              </a:rPr>
              <a:t>gateways</a:t>
            </a:r>
            <a:r>
              <a:rPr lang="en-US" sz="1500" spc="-10" dirty="0">
                <a:solidFill>
                  <a:srgbClr val="202020"/>
                </a:solidFill>
                <a:latin typeface="Arial"/>
                <a:cs typeface="Arial"/>
              </a:rPr>
              <a:t> </a:t>
            </a:r>
            <a:r>
              <a:rPr lang="en-US" sz="1500" spc="-25" dirty="0">
                <a:solidFill>
                  <a:srgbClr val="202020"/>
                </a:solidFill>
                <a:latin typeface="Arial"/>
                <a:cs typeface="Arial"/>
              </a:rPr>
              <a:t>to</a:t>
            </a:r>
            <a:r>
              <a:rPr lang="en-US" sz="1500" spc="-15" dirty="0">
                <a:solidFill>
                  <a:srgbClr val="202020"/>
                </a:solidFill>
                <a:latin typeface="Arial"/>
                <a:cs typeface="Arial"/>
              </a:rPr>
              <a:t> </a:t>
            </a:r>
            <a:r>
              <a:rPr lang="en-US" sz="1500" spc="-25" dirty="0">
                <a:solidFill>
                  <a:srgbClr val="202020"/>
                </a:solidFill>
                <a:latin typeface="Arial"/>
                <a:cs typeface="Arial"/>
              </a:rPr>
              <a:t>allow</a:t>
            </a:r>
            <a:r>
              <a:rPr lang="en-US" sz="1500" spc="-10" dirty="0">
                <a:solidFill>
                  <a:srgbClr val="202020"/>
                </a:solidFill>
                <a:latin typeface="Arial"/>
                <a:cs typeface="Arial"/>
              </a:rPr>
              <a:t> </a:t>
            </a:r>
            <a:r>
              <a:rPr lang="en-US" sz="1500" spc="-25" dirty="0">
                <a:solidFill>
                  <a:srgbClr val="202020"/>
                </a:solidFill>
                <a:latin typeface="Arial"/>
                <a:cs typeface="Arial"/>
              </a:rPr>
              <a:t>online</a:t>
            </a:r>
            <a:r>
              <a:rPr lang="en-US" sz="1500" spc="-15" dirty="0">
                <a:solidFill>
                  <a:srgbClr val="202020"/>
                </a:solidFill>
                <a:latin typeface="Arial"/>
                <a:cs typeface="Arial"/>
              </a:rPr>
              <a:t> </a:t>
            </a:r>
            <a:r>
              <a:rPr lang="en-US" sz="1500" spc="-30" dirty="0">
                <a:solidFill>
                  <a:srgbClr val="202020"/>
                </a:solidFill>
                <a:latin typeface="Arial"/>
                <a:cs typeface="Arial"/>
              </a:rPr>
              <a:t>payments</a:t>
            </a:r>
            <a:r>
              <a:rPr lang="en-US" sz="1500" spc="-10" dirty="0">
                <a:solidFill>
                  <a:srgbClr val="202020"/>
                </a:solidFill>
                <a:latin typeface="Arial"/>
                <a:cs typeface="Arial"/>
              </a:rPr>
              <a:t> </a:t>
            </a:r>
            <a:r>
              <a:rPr lang="en-US" sz="1500" spc="-25" dirty="0">
                <a:solidFill>
                  <a:srgbClr val="202020"/>
                </a:solidFill>
                <a:latin typeface="Arial"/>
                <a:cs typeface="Arial"/>
              </a:rPr>
              <a:t>for</a:t>
            </a:r>
            <a:r>
              <a:rPr lang="en-US" sz="1500" spc="-15" dirty="0">
                <a:solidFill>
                  <a:srgbClr val="202020"/>
                </a:solidFill>
                <a:latin typeface="Arial"/>
                <a:cs typeface="Arial"/>
              </a:rPr>
              <a:t> </a:t>
            </a:r>
            <a:r>
              <a:rPr lang="en-US" sz="1500" spc="-25" dirty="0">
                <a:solidFill>
                  <a:srgbClr val="202020"/>
                </a:solidFill>
                <a:latin typeface="Arial"/>
                <a:cs typeface="Arial"/>
              </a:rPr>
              <a:t>ticket</a:t>
            </a:r>
            <a:r>
              <a:rPr lang="en-US" sz="1500" spc="-10" dirty="0">
                <a:solidFill>
                  <a:srgbClr val="202020"/>
                </a:solidFill>
                <a:latin typeface="Arial"/>
                <a:cs typeface="Arial"/>
              </a:rPr>
              <a:t> </a:t>
            </a:r>
            <a:r>
              <a:rPr lang="en-US" sz="1500" spc="-30" dirty="0">
                <a:solidFill>
                  <a:srgbClr val="202020"/>
                </a:solidFill>
                <a:latin typeface="Arial"/>
                <a:cs typeface="Arial"/>
              </a:rPr>
              <a:t>booking,</a:t>
            </a:r>
            <a:r>
              <a:rPr lang="en-US" sz="1500" spc="-10" dirty="0">
                <a:solidFill>
                  <a:srgbClr val="202020"/>
                </a:solidFill>
                <a:latin typeface="Arial"/>
                <a:cs typeface="Arial"/>
              </a:rPr>
              <a:t> </a:t>
            </a:r>
            <a:r>
              <a:rPr lang="en-US" sz="1500" spc="-30" dirty="0">
                <a:solidFill>
                  <a:srgbClr val="202020"/>
                </a:solidFill>
                <a:latin typeface="Arial"/>
                <a:cs typeface="Arial"/>
              </a:rPr>
              <a:t>enhancing </a:t>
            </a:r>
            <a:r>
              <a:rPr lang="en-US" sz="1500" spc="-390" dirty="0">
                <a:solidFill>
                  <a:srgbClr val="202020"/>
                </a:solidFill>
                <a:latin typeface="Arial"/>
                <a:cs typeface="Arial"/>
              </a:rPr>
              <a:t> </a:t>
            </a:r>
            <a:r>
              <a:rPr lang="en-US" sz="1500" spc="-30" dirty="0">
                <a:solidFill>
                  <a:srgbClr val="202020"/>
                </a:solidFill>
                <a:latin typeface="Arial"/>
                <a:cs typeface="Arial"/>
              </a:rPr>
              <a:t>convenience</a:t>
            </a:r>
            <a:r>
              <a:rPr lang="en-US" sz="1500" spc="-20" dirty="0">
                <a:solidFill>
                  <a:srgbClr val="202020"/>
                </a:solidFill>
                <a:latin typeface="Arial"/>
                <a:cs typeface="Arial"/>
              </a:rPr>
              <a:t> </a:t>
            </a:r>
            <a:r>
              <a:rPr lang="en-US" sz="1500" spc="-25" dirty="0">
                <a:solidFill>
                  <a:srgbClr val="202020"/>
                </a:solidFill>
                <a:latin typeface="Arial"/>
                <a:cs typeface="Arial"/>
              </a:rPr>
              <a:t>for</a:t>
            </a:r>
            <a:r>
              <a:rPr lang="en-US" sz="1500" spc="-15" dirty="0">
                <a:solidFill>
                  <a:srgbClr val="202020"/>
                </a:solidFill>
                <a:latin typeface="Arial"/>
                <a:cs typeface="Arial"/>
              </a:rPr>
              <a:t> </a:t>
            </a:r>
            <a:r>
              <a:rPr lang="en-US" sz="1500" spc="-25" dirty="0">
                <a:solidFill>
                  <a:srgbClr val="202020"/>
                </a:solidFill>
                <a:latin typeface="Arial"/>
                <a:cs typeface="Arial"/>
              </a:rPr>
              <a:t>users.</a:t>
            </a:r>
            <a:br>
              <a:rPr lang="en-US" sz="1500" dirty="0">
                <a:latin typeface="Arial"/>
                <a:cs typeface="Arial"/>
              </a:rPr>
            </a:br>
            <a:r>
              <a:rPr lang="en-US" sz="1500" spc="-25" dirty="0">
                <a:solidFill>
                  <a:srgbClr val="202020"/>
                </a:solidFill>
                <a:latin typeface="Arial"/>
                <a:cs typeface="Arial"/>
              </a:rPr>
              <a:t>Incorporation</a:t>
            </a:r>
            <a:r>
              <a:rPr lang="en-US" sz="1500" spc="-10" dirty="0">
                <a:solidFill>
                  <a:srgbClr val="202020"/>
                </a:solidFill>
                <a:latin typeface="Arial"/>
                <a:cs typeface="Arial"/>
              </a:rPr>
              <a:t> </a:t>
            </a:r>
            <a:r>
              <a:rPr lang="en-US" sz="1500" spc="-25" dirty="0">
                <a:solidFill>
                  <a:srgbClr val="202020"/>
                </a:solidFill>
                <a:latin typeface="Arial"/>
                <a:cs typeface="Arial"/>
              </a:rPr>
              <a:t>of</a:t>
            </a:r>
            <a:r>
              <a:rPr lang="en-US" sz="1500" spc="-5" dirty="0">
                <a:solidFill>
                  <a:srgbClr val="202020"/>
                </a:solidFill>
                <a:latin typeface="Arial"/>
                <a:cs typeface="Arial"/>
              </a:rPr>
              <a:t> </a:t>
            </a:r>
            <a:r>
              <a:rPr lang="en-US" sz="1500" spc="-30" dirty="0">
                <a:solidFill>
                  <a:srgbClr val="202020"/>
                </a:solidFill>
                <a:latin typeface="Arial"/>
                <a:cs typeface="Arial"/>
              </a:rPr>
              <a:t>dynamic</a:t>
            </a:r>
            <a:r>
              <a:rPr lang="en-US" sz="1500" spc="-10" dirty="0">
                <a:solidFill>
                  <a:srgbClr val="202020"/>
                </a:solidFill>
                <a:latin typeface="Arial"/>
                <a:cs typeface="Arial"/>
              </a:rPr>
              <a:t> </a:t>
            </a:r>
            <a:r>
              <a:rPr lang="en-US" sz="1500" spc="-25" dirty="0">
                <a:solidFill>
                  <a:srgbClr val="202020"/>
                </a:solidFill>
                <a:latin typeface="Arial"/>
                <a:cs typeface="Arial"/>
              </a:rPr>
              <a:t>pricing</a:t>
            </a:r>
            <a:r>
              <a:rPr lang="en-US" sz="1500" spc="-5" dirty="0">
                <a:solidFill>
                  <a:srgbClr val="202020"/>
                </a:solidFill>
                <a:latin typeface="Arial"/>
                <a:cs typeface="Arial"/>
              </a:rPr>
              <a:t> </a:t>
            </a:r>
            <a:r>
              <a:rPr lang="en-US" sz="1500" spc="-30" dirty="0">
                <a:solidFill>
                  <a:srgbClr val="202020"/>
                </a:solidFill>
                <a:latin typeface="Arial"/>
                <a:cs typeface="Arial"/>
              </a:rPr>
              <a:t>algorithms</a:t>
            </a:r>
            <a:r>
              <a:rPr lang="en-US" sz="1500" spc="-10" dirty="0">
                <a:solidFill>
                  <a:srgbClr val="202020"/>
                </a:solidFill>
                <a:latin typeface="Arial"/>
                <a:cs typeface="Arial"/>
              </a:rPr>
              <a:t> </a:t>
            </a:r>
            <a:r>
              <a:rPr lang="en-US" sz="1500" spc="-30" dirty="0">
                <a:solidFill>
                  <a:srgbClr val="202020"/>
                </a:solidFill>
                <a:latin typeface="Arial"/>
                <a:cs typeface="Arial"/>
              </a:rPr>
              <a:t>based</a:t>
            </a:r>
            <a:r>
              <a:rPr lang="en-US" sz="1500" spc="-5" dirty="0">
                <a:solidFill>
                  <a:srgbClr val="202020"/>
                </a:solidFill>
                <a:latin typeface="Arial"/>
                <a:cs typeface="Arial"/>
              </a:rPr>
              <a:t> </a:t>
            </a:r>
            <a:r>
              <a:rPr lang="en-US" sz="1500" spc="-35" dirty="0">
                <a:solidFill>
                  <a:srgbClr val="202020"/>
                </a:solidFill>
                <a:latin typeface="Arial"/>
                <a:cs typeface="Arial"/>
              </a:rPr>
              <a:t>on</a:t>
            </a:r>
            <a:r>
              <a:rPr lang="en-US" sz="1500" spc="-10" dirty="0">
                <a:solidFill>
                  <a:srgbClr val="202020"/>
                </a:solidFill>
                <a:latin typeface="Arial"/>
                <a:cs typeface="Arial"/>
              </a:rPr>
              <a:t> </a:t>
            </a:r>
            <a:r>
              <a:rPr lang="en-US" sz="1500" spc="-35" dirty="0">
                <a:solidFill>
                  <a:srgbClr val="202020"/>
                </a:solidFill>
                <a:latin typeface="Arial"/>
                <a:cs typeface="Arial"/>
              </a:rPr>
              <a:t>demand</a:t>
            </a:r>
            <a:r>
              <a:rPr lang="en-US" sz="1500" spc="-5" dirty="0">
                <a:solidFill>
                  <a:srgbClr val="202020"/>
                </a:solidFill>
                <a:latin typeface="Arial"/>
                <a:cs typeface="Arial"/>
              </a:rPr>
              <a:t> </a:t>
            </a:r>
            <a:r>
              <a:rPr lang="en-US" sz="1500" spc="-30" dirty="0">
                <a:solidFill>
                  <a:srgbClr val="202020"/>
                </a:solidFill>
                <a:latin typeface="Arial"/>
                <a:cs typeface="Arial"/>
              </a:rPr>
              <a:t>and</a:t>
            </a:r>
            <a:r>
              <a:rPr lang="en-US" sz="1500" spc="-10" dirty="0">
                <a:solidFill>
                  <a:srgbClr val="202020"/>
                </a:solidFill>
                <a:latin typeface="Arial"/>
                <a:cs typeface="Arial"/>
              </a:rPr>
              <a:t> </a:t>
            </a:r>
            <a:r>
              <a:rPr lang="en-US" sz="1500" spc="-25" dirty="0">
                <a:solidFill>
                  <a:srgbClr val="202020"/>
                </a:solidFill>
                <a:latin typeface="Arial"/>
                <a:cs typeface="Arial"/>
              </a:rPr>
              <a:t>availability</a:t>
            </a:r>
            <a:r>
              <a:rPr lang="en-US" sz="1500" spc="-5" dirty="0">
                <a:solidFill>
                  <a:srgbClr val="202020"/>
                </a:solidFill>
                <a:latin typeface="Arial"/>
                <a:cs typeface="Arial"/>
              </a:rPr>
              <a:t> </a:t>
            </a:r>
            <a:r>
              <a:rPr lang="en-US" sz="1500" spc="-25" dirty="0">
                <a:solidFill>
                  <a:srgbClr val="202020"/>
                </a:solidFill>
                <a:latin typeface="Arial"/>
                <a:cs typeface="Arial"/>
              </a:rPr>
              <a:t>to</a:t>
            </a:r>
            <a:r>
              <a:rPr lang="en-US" sz="1500" spc="-10" dirty="0">
                <a:solidFill>
                  <a:srgbClr val="202020"/>
                </a:solidFill>
                <a:latin typeface="Arial"/>
                <a:cs typeface="Arial"/>
              </a:rPr>
              <a:t> </a:t>
            </a:r>
            <a:r>
              <a:rPr lang="en-US" sz="1500" spc="-30" dirty="0">
                <a:solidFill>
                  <a:srgbClr val="202020"/>
                </a:solidFill>
                <a:latin typeface="Arial"/>
                <a:cs typeface="Arial"/>
              </a:rPr>
              <a:t>optimize </a:t>
            </a:r>
            <a:r>
              <a:rPr lang="en-US" sz="1500" spc="-385" dirty="0">
                <a:solidFill>
                  <a:srgbClr val="202020"/>
                </a:solidFill>
                <a:latin typeface="Arial"/>
                <a:cs typeface="Arial"/>
              </a:rPr>
              <a:t> </a:t>
            </a:r>
            <a:r>
              <a:rPr lang="en-US" sz="1500" spc="-30" dirty="0">
                <a:solidFill>
                  <a:srgbClr val="202020"/>
                </a:solidFill>
                <a:latin typeface="Arial"/>
                <a:cs typeface="Arial"/>
              </a:rPr>
              <a:t>revenue</a:t>
            </a:r>
            <a:r>
              <a:rPr lang="en-US" sz="1500" spc="-15" dirty="0">
                <a:solidFill>
                  <a:srgbClr val="202020"/>
                </a:solidFill>
                <a:latin typeface="Arial"/>
                <a:cs typeface="Arial"/>
              </a:rPr>
              <a:t> </a:t>
            </a:r>
            <a:r>
              <a:rPr lang="en-US" sz="1500" spc="-30" dirty="0">
                <a:solidFill>
                  <a:srgbClr val="202020"/>
                </a:solidFill>
                <a:latin typeface="Arial"/>
                <a:cs typeface="Arial"/>
              </a:rPr>
              <a:t>and</a:t>
            </a:r>
            <a:r>
              <a:rPr lang="en-US" sz="1500" spc="-15" dirty="0">
                <a:solidFill>
                  <a:srgbClr val="202020"/>
                </a:solidFill>
                <a:latin typeface="Arial"/>
                <a:cs typeface="Arial"/>
              </a:rPr>
              <a:t> </a:t>
            </a:r>
            <a:r>
              <a:rPr lang="en-US" sz="1500" spc="-30" dirty="0">
                <a:solidFill>
                  <a:srgbClr val="202020"/>
                </a:solidFill>
                <a:latin typeface="Arial"/>
                <a:cs typeface="Arial"/>
              </a:rPr>
              <a:t>resource</a:t>
            </a:r>
            <a:r>
              <a:rPr lang="en-US" sz="1500" spc="-15" dirty="0">
                <a:solidFill>
                  <a:srgbClr val="202020"/>
                </a:solidFill>
                <a:latin typeface="Arial"/>
                <a:cs typeface="Arial"/>
              </a:rPr>
              <a:t> </a:t>
            </a:r>
            <a:r>
              <a:rPr lang="en-US" sz="1500" spc="-25" dirty="0">
                <a:solidFill>
                  <a:srgbClr val="202020"/>
                </a:solidFill>
                <a:latin typeface="Arial"/>
                <a:cs typeface="Arial"/>
              </a:rPr>
              <a:t>utilization.</a:t>
            </a:r>
            <a:br>
              <a:rPr lang="en-US" sz="1500" dirty="0">
                <a:latin typeface="Arial"/>
                <a:cs typeface="Arial"/>
              </a:rPr>
            </a:br>
            <a:r>
              <a:rPr lang="en-US" sz="1500" spc="-25" dirty="0">
                <a:solidFill>
                  <a:srgbClr val="202020"/>
                </a:solidFill>
                <a:latin typeface="Arial"/>
                <a:cs typeface="Arial"/>
              </a:rPr>
              <a:t>Integration</a:t>
            </a:r>
            <a:r>
              <a:rPr lang="en-US" sz="1500" spc="-10" dirty="0">
                <a:solidFill>
                  <a:srgbClr val="202020"/>
                </a:solidFill>
                <a:latin typeface="Arial"/>
                <a:cs typeface="Arial"/>
              </a:rPr>
              <a:t> </a:t>
            </a:r>
            <a:r>
              <a:rPr lang="en-US" sz="1500" spc="-25" dirty="0">
                <a:solidFill>
                  <a:srgbClr val="202020"/>
                </a:solidFill>
                <a:latin typeface="Arial"/>
                <a:cs typeface="Arial"/>
              </a:rPr>
              <a:t>with</a:t>
            </a:r>
            <a:r>
              <a:rPr lang="en-US" sz="1500" spc="-10" dirty="0">
                <a:solidFill>
                  <a:srgbClr val="202020"/>
                </a:solidFill>
                <a:latin typeface="Arial"/>
                <a:cs typeface="Arial"/>
              </a:rPr>
              <a:t> </a:t>
            </a:r>
            <a:r>
              <a:rPr lang="en-US" sz="1500" spc="-25" dirty="0">
                <a:solidFill>
                  <a:srgbClr val="202020"/>
                </a:solidFill>
                <a:latin typeface="Arial"/>
                <a:cs typeface="Arial"/>
              </a:rPr>
              <a:t>third-party</a:t>
            </a:r>
            <a:r>
              <a:rPr lang="en-US" sz="1500" spc="-10" dirty="0">
                <a:solidFill>
                  <a:srgbClr val="202020"/>
                </a:solidFill>
                <a:latin typeface="Arial"/>
                <a:cs typeface="Arial"/>
              </a:rPr>
              <a:t> </a:t>
            </a:r>
            <a:r>
              <a:rPr lang="en-US" sz="1500" spc="-25" dirty="0">
                <a:solidFill>
                  <a:srgbClr val="202020"/>
                </a:solidFill>
                <a:latin typeface="Arial"/>
                <a:cs typeface="Arial"/>
              </a:rPr>
              <a:t>travel</a:t>
            </a:r>
            <a:r>
              <a:rPr lang="en-US" sz="1500" spc="-10" dirty="0">
                <a:solidFill>
                  <a:srgbClr val="202020"/>
                </a:solidFill>
                <a:latin typeface="Arial"/>
                <a:cs typeface="Arial"/>
              </a:rPr>
              <a:t> </a:t>
            </a:r>
            <a:r>
              <a:rPr lang="en-US" sz="1500" spc="-25" dirty="0">
                <a:solidFill>
                  <a:srgbClr val="202020"/>
                </a:solidFill>
                <a:latin typeface="Arial"/>
                <a:cs typeface="Arial"/>
              </a:rPr>
              <a:t>services</a:t>
            </a:r>
            <a:r>
              <a:rPr lang="en-US" sz="1500" spc="-10" dirty="0">
                <a:solidFill>
                  <a:srgbClr val="202020"/>
                </a:solidFill>
                <a:latin typeface="Arial"/>
                <a:cs typeface="Arial"/>
              </a:rPr>
              <a:t> </a:t>
            </a:r>
            <a:r>
              <a:rPr lang="en-US" sz="1500" spc="-25" dirty="0">
                <a:solidFill>
                  <a:srgbClr val="202020"/>
                </a:solidFill>
                <a:latin typeface="Arial"/>
                <a:cs typeface="Arial"/>
              </a:rPr>
              <a:t>to</a:t>
            </a:r>
            <a:r>
              <a:rPr lang="en-US" sz="1500" spc="-10" dirty="0">
                <a:solidFill>
                  <a:srgbClr val="202020"/>
                </a:solidFill>
                <a:latin typeface="Arial"/>
                <a:cs typeface="Arial"/>
              </a:rPr>
              <a:t> </a:t>
            </a:r>
            <a:r>
              <a:rPr lang="en-US" sz="1500" spc="-25" dirty="0">
                <a:solidFill>
                  <a:srgbClr val="202020"/>
                </a:solidFill>
                <a:latin typeface="Arial"/>
                <a:cs typeface="Arial"/>
              </a:rPr>
              <a:t>offer</a:t>
            </a:r>
            <a:r>
              <a:rPr lang="en-US" sz="1500" spc="-10" dirty="0">
                <a:solidFill>
                  <a:srgbClr val="202020"/>
                </a:solidFill>
                <a:latin typeface="Arial"/>
                <a:cs typeface="Arial"/>
              </a:rPr>
              <a:t> </a:t>
            </a:r>
            <a:r>
              <a:rPr lang="en-US" sz="1500" spc="-30" dirty="0">
                <a:solidFill>
                  <a:srgbClr val="202020"/>
                </a:solidFill>
                <a:latin typeface="Arial"/>
                <a:cs typeface="Arial"/>
              </a:rPr>
              <a:t>seamless</a:t>
            </a:r>
            <a:r>
              <a:rPr lang="en-US" sz="1500" spc="-10" dirty="0">
                <a:solidFill>
                  <a:srgbClr val="202020"/>
                </a:solidFill>
                <a:latin typeface="Arial"/>
                <a:cs typeface="Arial"/>
              </a:rPr>
              <a:t> </a:t>
            </a:r>
            <a:r>
              <a:rPr lang="en-US" sz="1500" spc="-25" dirty="0">
                <a:solidFill>
                  <a:srgbClr val="202020"/>
                </a:solidFill>
                <a:latin typeface="Arial"/>
                <a:cs typeface="Arial"/>
              </a:rPr>
              <a:t>intercity</a:t>
            </a:r>
            <a:r>
              <a:rPr lang="en-US" sz="1500" spc="-5" dirty="0">
                <a:solidFill>
                  <a:srgbClr val="202020"/>
                </a:solidFill>
                <a:latin typeface="Arial"/>
                <a:cs typeface="Arial"/>
              </a:rPr>
              <a:t> </a:t>
            </a:r>
            <a:r>
              <a:rPr lang="en-US" sz="1500" spc="-25" dirty="0">
                <a:solidFill>
                  <a:srgbClr val="202020"/>
                </a:solidFill>
                <a:latin typeface="Arial"/>
                <a:cs typeface="Arial"/>
              </a:rPr>
              <a:t>or</a:t>
            </a:r>
            <a:r>
              <a:rPr lang="en-US" sz="1500" spc="-10" dirty="0">
                <a:solidFill>
                  <a:srgbClr val="202020"/>
                </a:solidFill>
                <a:latin typeface="Arial"/>
                <a:cs typeface="Arial"/>
              </a:rPr>
              <a:t> </a:t>
            </a:r>
            <a:r>
              <a:rPr lang="en-US" sz="1500" spc="-25" dirty="0">
                <a:solidFill>
                  <a:srgbClr val="202020"/>
                </a:solidFill>
                <a:latin typeface="Arial"/>
                <a:cs typeface="Arial"/>
              </a:rPr>
              <a:t>international</a:t>
            </a:r>
            <a:r>
              <a:rPr lang="en-US" sz="1500" spc="-10" dirty="0">
                <a:solidFill>
                  <a:srgbClr val="202020"/>
                </a:solidFill>
                <a:latin typeface="Arial"/>
                <a:cs typeface="Arial"/>
              </a:rPr>
              <a:t> </a:t>
            </a:r>
            <a:r>
              <a:rPr lang="en-US" sz="1500" spc="-25" dirty="0">
                <a:solidFill>
                  <a:srgbClr val="202020"/>
                </a:solidFill>
                <a:latin typeface="Arial"/>
                <a:cs typeface="Arial"/>
              </a:rPr>
              <a:t>travel </a:t>
            </a:r>
            <a:r>
              <a:rPr lang="en-US" sz="1500" spc="-390" dirty="0">
                <a:solidFill>
                  <a:srgbClr val="202020"/>
                </a:solidFill>
                <a:latin typeface="Arial"/>
                <a:cs typeface="Arial"/>
              </a:rPr>
              <a:t> </a:t>
            </a:r>
            <a:r>
              <a:rPr lang="en-US" sz="1500" spc="-25" dirty="0">
                <a:solidFill>
                  <a:srgbClr val="202020"/>
                </a:solidFill>
                <a:latin typeface="Arial"/>
                <a:cs typeface="Arial"/>
              </a:rPr>
              <a:t>options.</a:t>
            </a:r>
            <a:br>
              <a:rPr lang="en-US" sz="1500" dirty="0">
                <a:latin typeface="Arial"/>
                <a:cs typeface="Arial"/>
              </a:rPr>
            </a:br>
            <a:r>
              <a:rPr lang="en-US" sz="1500" spc="-30" dirty="0">
                <a:solidFill>
                  <a:srgbClr val="202020"/>
                </a:solidFill>
                <a:latin typeface="Arial"/>
                <a:cs typeface="Arial"/>
              </a:rPr>
              <a:t>Implementation</a:t>
            </a:r>
            <a:r>
              <a:rPr lang="en-US" sz="1500" spc="-5" dirty="0">
                <a:solidFill>
                  <a:srgbClr val="202020"/>
                </a:solidFill>
                <a:latin typeface="Arial"/>
                <a:cs typeface="Arial"/>
              </a:rPr>
              <a:t> </a:t>
            </a:r>
            <a:r>
              <a:rPr lang="en-US" sz="1500" spc="-25" dirty="0">
                <a:solidFill>
                  <a:srgbClr val="202020"/>
                </a:solidFill>
                <a:latin typeface="Arial"/>
                <a:cs typeface="Arial"/>
              </a:rPr>
              <a:t>of</a:t>
            </a:r>
            <a:r>
              <a:rPr lang="en-US" sz="1500" dirty="0">
                <a:solidFill>
                  <a:srgbClr val="202020"/>
                </a:solidFill>
                <a:latin typeface="Arial"/>
                <a:cs typeface="Arial"/>
              </a:rPr>
              <a:t> </a:t>
            </a:r>
            <a:r>
              <a:rPr lang="en-US" sz="1500" spc="-30" dirty="0">
                <a:solidFill>
                  <a:srgbClr val="202020"/>
                </a:solidFill>
                <a:latin typeface="Arial"/>
                <a:cs typeface="Arial"/>
              </a:rPr>
              <a:t>AI-powered</a:t>
            </a:r>
            <a:r>
              <a:rPr lang="en-US" sz="1500" dirty="0">
                <a:solidFill>
                  <a:srgbClr val="202020"/>
                </a:solidFill>
                <a:latin typeface="Arial"/>
                <a:cs typeface="Arial"/>
              </a:rPr>
              <a:t> </a:t>
            </a:r>
            <a:r>
              <a:rPr lang="en-US" sz="1500" spc="-30" dirty="0">
                <a:solidFill>
                  <a:srgbClr val="202020"/>
                </a:solidFill>
                <a:latin typeface="Arial"/>
                <a:cs typeface="Arial"/>
              </a:rPr>
              <a:t>chatbots</a:t>
            </a:r>
            <a:r>
              <a:rPr lang="en-US" sz="1500" spc="-5" dirty="0">
                <a:solidFill>
                  <a:srgbClr val="202020"/>
                </a:solidFill>
                <a:latin typeface="Arial"/>
                <a:cs typeface="Arial"/>
              </a:rPr>
              <a:t> </a:t>
            </a:r>
            <a:r>
              <a:rPr lang="en-US" sz="1500" spc="-25" dirty="0">
                <a:solidFill>
                  <a:srgbClr val="202020"/>
                </a:solidFill>
                <a:latin typeface="Arial"/>
                <a:cs typeface="Arial"/>
              </a:rPr>
              <a:t>for</a:t>
            </a:r>
            <a:r>
              <a:rPr lang="en-US" sz="1500" dirty="0">
                <a:solidFill>
                  <a:srgbClr val="202020"/>
                </a:solidFill>
                <a:latin typeface="Arial"/>
                <a:cs typeface="Arial"/>
              </a:rPr>
              <a:t> </a:t>
            </a:r>
            <a:r>
              <a:rPr lang="en-US" sz="1500" spc="-30" dirty="0">
                <a:solidFill>
                  <a:srgbClr val="202020"/>
                </a:solidFill>
                <a:latin typeface="Arial"/>
                <a:cs typeface="Arial"/>
              </a:rPr>
              <a:t>customer</a:t>
            </a:r>
            <a:r>
              <a:rPr lang="en-US" sz="1500" dirty="0">
                <a:solidFill>
                  <a:srgbClr val="202020"/>
                </a:solidFill>
                <a:latin typeface="Arial"/>
                <a:cs typeface="Arial"/>
              </a:rPr>
              <a:t> </a:t>
            </a:r>
            <a:r>
              <a:rPr lang="en-US" sz="1500" spc="-25" dirty="0">
                <a:solidFill>
                  <a:srgbClr val="202020"/>
                </a:solidFill>
                <a:latin typeface="Arial"/>
                <a:cs typeface="Arial"/>
              </a:rPr>
              <a:t>support,</a:t>
            </a:r>
            <a:r>
              <a:rPr lang="en-US" sz="1500" spc="-5" dirty="0">
                <a:solidFill>
                  <a:srgbClr val="202020"/>
                </a:solidFill>
                <a:latin typeface="Arial"/>
                <a:cs typeface="Arial"/>
              </a:rPr>
              <a:t> </a:t>
            </a:r>
            <a:r>
              <a:rPr lang="en-US" sz="1500" spc="-30" dirty="0">
                <a:solidFill>
                  <a:srgbClr val="202020"/>
                </a:solidFill>
                <a:latin typeface="Arial"/>
                <a:cs typeface="Arial"/>
              </a:rPr>
              <a:t>providing</a:t>
            </a:r>
            <a:r>
              <a:rPr lang="en-US" sz="1500" dirty="0">
                <a:solidFill>
                  <a:srgbClr val="202020"/>
                </a:solidFill>
                <a:latin typeface="Arial"/>
                <a:cs typeface="Arial"/>
              </a:rPr>
              <a:t> </a:t>
            </a:r>
            <a:r>
              <a:rPr lang="en-US" sz="1500" spc="-25" dirty="0">
                <a:solidFill>
                  <a:srgbClr val="202020"/>
                </a:solidFill>
                <a:latin typeface="Arial"/>
                <a:cs typeface="Arial"/>
              </a:rPr>
              <a:t>instant</a:t>
            </a:r>
            <a:r>
              <a:rPr lang="en-US" sz="1500" dirty="0">
                <a:solidFill>
                  <a:srgbClr val="202020"/>
                </a:solidFill>
                <a:latin typeface="Arial"/>
                <a:cs typeface="Arial"/>
              </a:rPr>
              <a:t> </a:t>
            </a:r>
            <a:r>
              <a:rPr lang="en-US" sz="1500" spc="-30" dirty="0">
                <a:solidFill>
                  <a:srgbClr val="202020"/>
                </a:solidFill>
                <a:latin typeface="Arial"/>
                <a:cs typeface="Arial"/>
              </a:rPr>
              <a:t>assistance</a:t>
            </a:r>
            <a:r>
              <a:rPr lang="en-US" sz="1500" spc="-5" dirty="0">
                <a:solidFill>
                  <a:srgbClr val="202020"/>
                </a:solidFill>
                <a:latin typeface="Arial"/>
                <a:cs typeface="Arial"/>
              </a:rPr>
              <a:t> </a:t>
            </a:r>
            <a:r>
              <a:rPr lang="en-US" sz="1500" spc="-30" dirty="0">
                <a:solidFill>
                  <a:srgbClr val="202020"/>
                </a:solidFill>
                <a:latin typeface="Arial"/>
                <a:cs typeface="Arial"/>
              </a:rPr>
              <a:t>and </a:t>
            </a:r>
            <a:r>
              <a:rPr lang="en-US" sz="1500" spc="-385" dirty="0">
                <a:solidFill>
                  <a:srgbClr val="202020"/>
                </a:solidFill>
                <a:latin typeface="Arial"/>
                <a:cs typeface="Arial"/>
              </a:rPr>
              <a:t> </a:t>
            </a:r>
            <a:r>
              <a:rPr lang="en-US" sz="1500" spc="-25" dirty="0">
                <a:solidFill>
                  <a:srgbClr val="202020"/>
                </a:solidFill>
                <a:latin typeface="Arial"/>
                <a:cs typeface="Arial"/>
              </a:rPr>
              <a:t>resolving</a:t>
            </a:r>
            <a:r>
              <a:rPr lang="en-US" sz="1500" spc="-20" dirty="0">
                <a:solidFill>
                  <a:srgbClr val="202020"/>
                </a:solidFill>
                <a:latin typeface="Arial"/>
                <a:cs typeface="Arial"/>
              </a:rPr>
              <a:t> </a:t>
            </a:r>
            <a:r>
              <a:rPr lang="en-US" sz="1500" spc="-30" dirty="0">
                <a:solidFill>
                  <a:srgbClr val="202020"/>
                </a:solidFill>
                <a:latin typeface="Arial"/>
                <a:cs typeface="Arial"/>
              </a:rPr>
              <a:t>queries</a:t>
            </a:r>
            <a:r>
              <a:rPr lang="en-US" sz="1500" spc="-15" dirty="0">
                <a:solidFill>
                  <a:srgbClr val="202020"/>
                </a:solidFill>
                <a:latin typeface="Arial"/>
                <a:cs typeface="Arial"/>
              </a:rPr>
              <a:t> </a:t>
            </a:r>
            <a:r>
              <a:rPr lang="en-US" sz="1500" spc="-25" dirty="0">
                <a:solidFill>
                  <a:srgbClr val="202020"/>
                </a:solidFill>
                <a:latin typeface="Arial"/>
                <a:cs typeface="Arial"/>
              </a:rPr>
              <a:t>efficiently.</a:t>
            </a:r>
            <a:br>
              <a:rPr lang="en-US" sz="1500" dirty="0">
                <a:latin typeface="Arial"/>
                <a:cs typeface="Arial"/>
              </a:rPr>
            </a:br>
            <a:endParaRPr lang="en-US" sz="1500"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DC818DD7-29D9-AC17-033B-B4307447F346}"/>
              </a:ext>
            </a:extLst>
          </p:cNvPr>
          <p:cNvSpPr txBox="1"/>
          <p:nvPr/>
        </p:nvSpPr>
        <p:spPr>
          <a:xfrm>
            <a:off x="284480" y="1198880"/>
            <a:ext cx="8656320" cy="2677656"/>
          </a:xfrm>
          <a:prstGeom prst="rect">
            <a:avLst/>
          </a:prstGeom>
          <a:noFill/>
        </p:spPr>
        <p:txBody>
          <a:bodyPr wrap="square" rtlCol="0">
            <a:spAutoFit/>
          </a:bodyPr>
          <a:lstStyle/>
          <a:p>
            <a:pPr marL="285750" indent="-285750" algn="just">
              <a:buFont typeface="Wingdings" panose="05000000000000000000" pitchFamily="2" charset="2"/>
              <a:buChar char="Ø"/>
            </a:pPr>
            <a:r>
              <a:rPr lang="en-US"/>
              <a:t>The online bus reservation system is built using Python and Django, providing a solid foundation for its functionality.</a:t>
            </a:r>
          </a:p>
          <a:p>
            <a:pPr marL="285750" indent="-285750" algn="just">
              <a:buFont typeface="Wingdings" panose="05000000000000000000" pitchFamily="2" charset="2"/>
              <a:buChar char="Ø"/>
            </a:pPr>
            <a:r>
              <a:rPr lang="en-US"/>
              <a:t>The system prioritizes user experience with a seamless and intuitive interface, making it easy for passengers to book bus tickets.</a:t>
            </a:r>
          </a:p>
          <a:p>
            <a:pPr marL="285750" indent="-285750" algn="just">
              <a:buFont typeface="Wingdings" panose="05000000000000000000" pitchFamily="2" charset="2"/>
              <a:buChar char="Ø"/>
            </a:pPr>
            <a:r>
              <a:rPr lang="en-US"/>
              <a:t>Through its robust features, the system streamlines operations for bus operators, reducing manual effort and enhancing efficiency.</a:t>
            </a:r>
          </a:p>
          <a:p>
            <a:pPr marL="285750" indent="-285750" algn="just">
              <a:buFont typeface="Wingdings" panose="05000000000000000000" pitchFamily="2" charset="2"/>
              <a:buChar char="Ø"/>
            </a:pPr>
            <a:r>
              <a:rPr lang="en-US"/>
              <a:t>The system's efficiency and enhanced customer experience contribute to increased revenue generation for bus operators.</a:t>
            </a:r>
          </a:p>
          <a:p>
            <a:pPr marL="285750" indent="-285750" algn="just">
              <a:buFont typeface="Wingdings" panose="05000000000000000000" pitchFamily="2" charset="2"/>
              <a:buChar char="Ø"/>
            </a:pPr>
            <a:r>
              <a:rPr lang="en-US"/>
              <a:t>With its user-friendly design and convenient booking process, the system aims to enhance customer satisfaction, ensuring a positive experience for passengers.</a:t>
            </a:r>
          </a:p>
          <a:p>
            <a:pPr marL="285750" indent="-285750" algn="just">
              <a:buFont typeface="Wingdings" panose="05000000000000000000" pitchFamily="2" charset="2"/>
              <a:buChar char="Ø"/>
            </a:pPr>
            <a:r>
              <a:rPr lang="en-US"/>
              <a:t>Overall, this project signifies a notable progression in modernizing the bus travel industry, promising a brighter future with improved efficiency and customer satisfaction.</a:t>
            </a:r>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700" b="1" dirty="0">
                <a:solidFill>
                  <a:srgbClr val="213163"/>
                </a:solidFill>
              </a:rPr>
              <a:t>Abstract</a:t>
            </a:r>
            <a:endParaRPr lang="en-IN" sz="17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46A3CD84-C49D-E152-D303-7EA6BF2A1807}"/>
              </a:ext>
            </a:extLst>
          </p:cNvPr>
          <p:cNvSpPr txBox="1"/>
          <p:nvPr/>
        </p:nvSpPr>
        <p:spPr>
          <a:xfrm>
            <a:off x="442913" y="1457325"/>
            <a:ext cx="8415337" cy="2246769"/>
          </a:xfrm>
          <a:prstGeom prst="rect">
            <a:avLst/>
          </a:prstGeom>
          <a:noFill/>
        </p:spPr>
        <p:txBody>
          <a:bodyPr wrap="square" rtlCol="0" anchor="b">
            <a:spAutoFit/>
          </a:bodyPr>
          <a:lstStyle/>
          <a:p>
            <a:pPr marL="285750" indent="-285750" algn="jus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The Bus Reservation System, developed with Python and Django, simplifies bus ticket booking. Users can search buses, view schedules, select seats, and book online. It offers an intuitive interface for passengers and administrators, managing bookings, routes, and ticket availability seamlessly. Featuring user authentication, payment integration, and real-time updates, it's a convenient solution for travelers and operators.</a:t>
            </a:r>
          </a:p>
          <a:p>
            <a:pPr marL="285750" indent="-285750" algn="jus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Key features of the Bus Reservation System include robust user authentication, seamless payment integration, and real-time updates. These functionalities enhance the overall convenience and efficiency of the booking process for travelers and bus operators alike. By providing a comprehensive solution for online bus ticketing, this system simplifies travel arrangements and facilitates smoother operations for both users and service providers.</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a:t>
            </a:r>
            <a:r>
              <a:rPr lang="en-IN" sz="1700" b="1" dirty="0">
                <a:solidFill>
                  <a:srgbClr val="213163"/>
                </a:solidFill>
              </a:rPr>
              <a:t>Statement</a:t>
            </a:r>
            <a:endParaRPr lang="en-IN" sz="17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F532A4EA-3B15-8263-035C-940D6E6186B3}"/>
              </a:ext>
            </a:extLst>
          </p:cNvPr>
          <p:cNvSpPr txBox="1"/>
          <p:nvPr/>
        </p:nvSpPr>
        <p:spPr>
          <a:xfrm>
            <a:off x="635794" y="1571626"/>
            <a:ext cx="7872413" cy="2631490"/>
          </a:xfrm>
          <a:prstGeom prst="rect">
            <a:avLst/>
          </a:prstGeom>
          <a:noFill/>
        </p:spPr>
        <p:txBody>
          <a:bodyPr wrap="square" rtlCol="0">
            <a:spAutoFit/>
          </a:bodyPr>
          <a:lstStyle/>
          <a:p>
            <a:pPr algn="just"/>
            <a:r>
              <a:rPr lang="en-US" sz="1500" dirty="0"/>
              <a:t>The Bus Reservation System project seeks to address the inefficiencies inherent in traditional bus ticket booking systems, including manual processes, long queues, restricted schedule access, and cumbersome management of bookings and payments. Its primary objective is to develop a comprehensive online platform that revolutionizes the booking experience, providing real-time bus information, ensuring secure transactions, and enhancing user satisfaction for both passengers and operators.</a:t>
            </a:r>
          </a:p>
          <a:p>
            <a:pPr algn="just"/>
            <a:r>
              <a:rPr lang="en-US" sz="1500" dirty="0"/>
              <a:t> Additionally, the system will incorporate robust administrative features to facilitate efficient route management, schedule updates, seat tracking, and report generation, thereby optimizing the overall efficiency of bus operations. Through streamlined processes and advanced functionalities, the Bus Reservation System aims to modernize the bus ticketing industry and offer a seamless experience to all stakeholders involved.</a:t>
            </a:r>
            <a:endParaRPr lang="en-IN" sz="15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700" b="1" dirty="0">
                <a:solidFill>
                  <a:srgbClr val="213163"/>
                </a:solidFill>
              </a:rPr>
              <a:t>Project Overview</a:t>
            </a:r>
            <a:endParaRPr lang="en-IN" sz="17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3C5BD99-6744-2F74-A1EC-56BEB8340AB0}"/>
              </a:ext>
            </a:extLst>
          </p:cNvPr>
          <p:cNvSpPr txBox="1"/>
          <p:nvPr/>
        </p:nvSpPr>
        <p:spPr>
          <a:xfrm>
            <a:off x="642938" y="1414463"/>
            <a:ext cx="7865268" cy="2893100"/>
          </a:xfrm>
          <a:prstGeom prst="rect">
            <a:avLst/>
          </a:prstGeom>
          <a:noFill/>
        </p:spPr>
        <p:txBody>
          <a:bodyPr wrap="square" rtlCol="0">
            <a:spAutoFit/>
          </a:bodyPr>
          <a:lstStyle/>
          <a:p>
            <a:pPr marL="285750" indent="-285750">
              <a:buFont typeface="Wingdings" panose="05000000000000000000" pitchFamily="2" charset="2"/>
              <a:buChar char="Ø"/>
            </a:pPr>
            <a:r>
              <a:rPr lang="en-US" dirty="0"/>
              <a:t>The Bus Reservation System project is a comprehensive endeavor aimed at rectifying the limitations inherent in traditional bus ticket booking methods, such as manual processes, prolonged queues, and restricted schedule access. It endeavors to introduce a sophisticated online platform that revolutionizes the booking experience by offering real-time bus updates, secure transactions, and heightened user satisfaction. </a:t>
            </a:r>
          </a:p>
          <a:p>
            <a:pPr marL="285750" indent="-285750">
              <a:buFont typeface="Wingdings" panose="05000000000000000000" pitchFamily="2" charset="2"/>
              <a:buChar char="Ø"/>
            </a:pPr>
            <a:r>
              <a:rPr lang="en-US" dirty="0"/>
              <a:t>Through robust administrative capabilities, the system will facilitate efficient route management, seamless schedule updates, and thorough reporting, thereby optimizing the overall efficiency of bus operations.</a:t>
            </a:r>
          </a:p>
          <a:p>
            <a:pPr marL="285750" indent="-285750">
              <a:buFont typeface="Wingdings" panose="05000000000000000000" pitchFamily="2" charset="2"/>
              <a:buChar char="Ø"/>
            </a:pPr>
            <a:r>
              <a:rPr lang="en-US" dirty="0"/>
              <a:t> By emphasizing streamlined processes and integrating advanced functionalities, the project seeks to propel the bus ticketing industry into the modern era, providing stakeholders with a seamless, efficient, and convenient experience. This ambitious undertaking promises to deliver a significant leap in efficiency and convenience for all involved parties, marking a pivotal advancement in the realm of transportation services.</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a:t>
            </a:r>
            <a:r>
              <a:rPr lang="en-IN" sz="1700" b="1" dirty="0">
                <a:solidFill>
                  <a:srgbClr val="213163"/>
                </a:solidFill>
              </a:rPr>
              <a:t>Solution</a:t>
            </a:r>
            <a:endParaRPr lang="en-IN" sz="17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E319CDA6-B318-6440-BF1E-AB1FEF935F54}"/>
              </a:ext>
            </a:extLst>
          </p:cNvPr>
          <p:cNvSpPr txBox="1"/>
          <p:nvPr/>
        </p:nvSpPr>
        <p:spPr>
          <a:xfrm>
            <a:off x="585788" y="1314450"/>
            <a:ext cx="7500937" cy="2677656"/>
          </a:xfrm>
          <a:prstGeom prst="rect">
            <a:avLst/>
          </a:prstGeom>
          <a:noFill/>
        </p:spPr>
        <p:txBody>
          <a:bodyPr wrap="square" rtlCol="0">
            <a:spAutoFit/>
          </a:bodyPr>
          <a:lstStyle/>
          <a:p>
            <a:pPr marL="285750" indent="-285750">
              <a:buFont typeface="Wingdings" panose="05000000000000000000" pitchFamily="2" charset="2"/>
              <a:buChar char="Ø"/>
            </a:pPr>
            <a:r>
              <a:rPr lang="en-US" dirty="0"/>
              <a:t>The Bus Reservation System project endeavors to develop a user-friendly web application utilizing Python and Django, empowering passengers to effortlessly search, book, and manage bus tickets online. It will integrate real-time seat availability updates, ensuring accuracy and convenience for users.</a:t>
            </a:r>
          </a:p>
          <a:p>
            <a:pPr marL="285750" indent="-285750">
              <a:buFont typeface="Wingdings" panose="05000000000000000000" pitchFamily="2" charset="2"/>
              <a:buChar char="Ø"/>
            </a:pPr>
            <a:r>
              <a:rPr lang="en-US" dirty="0"/>
              <a:t>Secure payment processing will be a cornerstone feature, bolstering trust and reliability in transactions. Moreover, the system will equip administrators with robust tools for efficient route management, facilitating optimized operations.</a:t>
            </a:r>
          </a:p>
          <a:p>
            <a:pPr marL="285750" indent="-285750">
              <a:buFont typeface="Wingdings" panose="05000000000000000000" pitchFamily="2" charset="2"/>
              <a:buChar char="Ø"/>
            </a:pPr>
            <a:r>
              <a:rPr lang="en-US" dirty="0"/>
              <a:t> Through automation of the booking process, the project aims to significantly enhance convenience for users while simultaneously streamlining operations for bus operators. This holistic approach promises to yield substantial improvements in overall efficiency within the transportation sector, marking a pivotal advancement in modernizing bus ticketing services.</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71E0347-03A5-9AF8-5ABE-40852934B57A}"/>
              </a:ext>
            </a:extLst>
          </p:cNvPr>
          <p:cNvSpPr txBox="1"/>
          <p:nvPr/>
        </p:nvSpPr>
        <p:spPr>
          <a:xfrm>
            <a:off x="214313" y="642938"/>
            <a:ext cx="8701087" cy="4129336"/>
          </a:xfrm>
          <a:prstGeom prst="rect">
            <a:avLst/>
          </a:prstGeom>
          <a:noFill/>
        </p:spPr>
        <p:txBody>
          <a:bodyPr wrap="square" rtlCol="0">
            <a:spAutoFit/>
          </a:bodyPr>
          <a:lstStyle/>
          <a:p>
            <a:pPr marL="12700">
              <a:lnSpc>
                <a:spcPct val="100000"/>
              </a:lnSpc>
              <a:spcBef>
                <a:spcPts val="100"/>
              </a:spcBef>
            </a:pPr>
            <a:r>
              <a:rPr lang="en-US" sz="1700" b="1" dirty="0">
                <a:solidFill>
                  <a:srgbClr val="00579A"/>
                </a:solidFill>
                <a:latin typeface="Arial"/>
                <a:cs typeface="Arial"/>
              </a:rPr>
              <a:t>IMPLEMENTATION</a:t>
            </a:r>
            <a:r>
              <a:rPr lang="en-US" sz="1700" b="1" spc="-50" dirty="0">
                <a:solidFill>
                  <a:srgbClr val="00579A"/>
                </a:solidFill>
                <a:latin typeface="Arial"/>
                <a:cs typeface="Arial"/>
              </a:rPr>
              <a:t> </a:t>
            </a:r>
            <a:r>
              <a:rPr lang="en-US" sz="1700" b="1" dirty="0">
                <a:solidFill>
                  <a:srgbClr val="00579A"/>
                </a:solidFill>
                <a:latin typeface="Arial"/>
                <a:cs typeface="Arial"/>
              </a:rPr>
              <a:t>STEPS</a:t>
            </a:r>
            <a:endParaRPr lang="en-US" sz="1700" dirty="0">
              <a:latin typeface="Arial"/>
              <a:cs typeface="Arial"/>
            </a:endParaRPr>
          </a:p>
          <a:p>
            <a:pPr marL="171450" indent="-171450">
              <a:lnSpc>
                <a:spcPct val="100000"/>
              </a:lnSpc>
              <a:spcBef>
                <a:spcPts val="45"/>
              </a:spcBef>
              <a:buFont typeface="Wingdings" panose="05000000000000000000" pitchFamily="2" charset="2"/>
              <a:buChar char="Ø"/>
            </a:pPr>
            <a:endParaRPr lang="en-US" sz="1200" dirty="0">
              <a:latin typeface="Arial"/>
              <a:cs typeface="Arial"/>
            </a:endParaRPr>
          </a:p>
          <a:p>
            <a:pPr marL="298450" marR="53975" indent="-285750">
              <a:lnSpc>
                <a:spcPts val="1400"/>
              </a:lnSpc>
              <a:buFont typeface="Wingdings" panose="05000000000000000000" pitchFamily="2" charset="2"/>
              <a:buChar char="Ø"/>
              <a:tabLst>
                <a:tab pos="210820" algn="l"/>
              </a:tabLst>
            </a:pPr>
            <a:r>
              <a:rPr lang="en-US" sz="1200" b="1" i="1" spc="-30" dirty="0">
                <a:solidFill>
                  <a:srgbClr val="202020"/>
                </a:solidFill>
                <a:latin typeface="Arial"/>
                <a:cs typeface="Arial"/>
              </a:rPr>
              <a:t>Requirements</a:t>
            </a:r>
            <a:r>
              <a:rPr lang="en-US" sz="1200" b="1" i="1" dirty="0">
                <a:solidFill>
                  <a:srgbClr val="202020"/>
                </a:solidFill>
                <a:latin typeface="Arial"/>
                <a:cs typeface="Arial"/>
              </a:rPr>
              <a:t> </a:t>
            </a:r>
            <a:r>
              <a:rPr lang="en-US" sz="1200" b="1" i="1" spc="-30" dirty="0">
                <a:solidFill>
                  <a:srgbClr val="202020"/>
                </a:solidFill>
                <a:latin typeface="Arial"/>
                <a:cs typeface="Arial"/>
              </a:rPr>
              <a:t>Gathering:</a:t>
            </a:r>
            <a:r>
              <a:rPr lang="en-US" sz="1200" b="1" i="1" spc="5" dirty="0">
                <a:solidFill>
                  <a:srgbClr val="202020"/>
                </a:solidFill>
                <a:latin typeface="Arial"/>
                <a:cs typeface="Arial"/>
              </a:rPr>
              <a:t> </a:t>
            </a:r>
            <a:r>
              <a:rPr lang="en-US" sz="1200" b="1" i="1" spc="-30" dirty="0">
                <a:solidFill>
                  <a:srgbClr val="202020"/>
                </a:solidFill>
                <a:latin typeface="Arial"/>
                <a:cs typeface="Arial"/>
              </a:rPr>
              <a:t>Gather</a:t>
            </a:r>
            <a:r>
              <a:rPr lang="en-US" sz="1200" b="1" i="1" dirty="0">
                <a:solidFill>
                  <a:srgbClr val="202020"/>
                </a:solidFill>
                <a:latin typeface="Arial"/>
                <a:cs typeface="Arial"/>
              </a:rPr>
              <a:t> </a:t>
            </a:r>
            <a:r>
              <a:rPr lang="en-US" sz="1200" b="1" i="1" spc="-30" dirty="0">
                <a:solidFill>
                  <a:srgbClr val="202020"/>
                </a:solidFill>
                <a:latin typeface="Arial"/>
                <a:cs typeface="Arial"/>
              </a:rPr>
              <a:t>requirements</a:t>
            </a:r>
            <a:r>
              <a:rPr lang="en-US" sz="1200" b="1" i="1" spc="5" dirty="0">
                <a:solidFill>
                  <a:srgbClr val="202020"/>
                </a:solidFill>
                <a:latin typeface="Arial"/>
                <a:cs typeface="Arial"/>
              </a:rPr>
              <a:t> </a:t>
            </a:r>
            <a:r>
              <a:rPr lang="en-US" sz="1200" b="1" i="1" spc="-30" dirty="0">
                <a:solidFill>
                  <a:srgbClr val="202020"/>
                </a:solidFill>
                <a:latin typeface="Arial"/>
                <a:cs typeface="Arial"/>
              </a:rPr>
              <a:t>from</a:t>
            </a:r>
            <a:r>
              <a:rPr lang="en-US" sz="1200" b="1" i="1" dirty="0">
                <a:solidFill>
                  <a:srgbClr val="202020"/>
                </a:solidFill>
                <a:latin typeface="Arial"/>
                <a:cs typeface="Arial"/>
              </a:rPr>
              <a:t> </a:t>
            </a:r>
            <a:r>
              <a:rPr lang="en-US" sz="1200" b="1" i="1" spc="-30" dirty="0">
                <a:solidFill>
                  <a:srgbClr val="202020"/>
                </a:solidFill>
                <a:latin typeface="Arial"/>
                <a:cs typeface="Arial"/>
              </a:rPr>
              <a:t>stakeholders</a:t>
            </a:r>
            <a:r>
              <a:rPr lang="en-US" sz="1200" b="1" i="1" spc="5" dirty="0">
                <a:solidFill>
                  <a:srgbClr val="202020"/>
                </a:solidFill>
                <a:latin typeface="Arial"/>
                <a:cs typeface="Arial"/>
              </a:rPr>
              <a:t> </a:t>
            </a:r>
            <a:r>
              <a:rPr lang="en-US" sz="1200" b="1" i="1" spc="-25" dirty="0">
                <a:solidFill>
                  <a:srgbClr val="202020"/>
                </a:solidFill>
                <a:latin typeface="Arial"/>
                <a:cs typeface="Arial"/>
              </a:rPr>
              <a:t>to</a:t>
            </a:r>
            <a:r>
              <a:rPr lang="en-US" sz="1200" b="1" i="1" spc="5" dirty="0">
                <a:solidFill>
                  <a:srgbClr val="202020"/>
                </a:solidFill>
                <a:latin typeface="Arial"/>
                <a:cs typeface="Arial"/>
              </a:rPr>
              <a:t> </a:t>
            </a:r>
            <a:r>
              <a:rPr lang="en-US" sz="1200" b="1" i="1" spc="-30" dirty="0">
                <a:solidFill>
                  <a:srgbClr val="202020"/>
                </a:solidFill>
                <a:latin typeface="Arial"/>
                <a:cs typeface="Arial"/>
              </a:rPr>
              <a:t>understand</a:t>
            </a:r>
            <a:r>
              <a:rPr lang="en-US" sz="1200" b="1" i="1" dirty="0">
                <a:solidFill>
                  <a:srgbClr val="202020"/>
                </a:solidFill>
                <a:latin typeface="Arial"/>
                <a:cs typeface="Arial"/>
              </a:rPr>
              <a:t> </a:t>
            </a:r>
            <a:r>
              <a:rPr lang="en-US" sz="1200" b="1" i="1" spc="-25" dirty="0">
                <a:solidFill>
                  <a:srgbClr val="202020"/>
                </a:solidFill>
                <a:latin typeface="Arial"/>
                <a:cs typeface="Arial"/>
              </a:rPr>
              <a:t>the</a:t>
            </a:r>
            <a:r>
              <a:rPr lang="en-US" sz="1200" b="1" i="1" spc="5" dirty="0">
                <a:solidFill>
                  <a:srgbClr val="202020"/>
                </a:solidFill>
                <a:latin typeface="Arial"/>
                <a:cs typeface="Arial"/>
              </a:rPr>
              <a:t> </a:t>
            </a:r>
            <a:r>
              <a:rPr lang="en-US" sz="1200" b="1" i="1" spc="-25" dirty="0">
                <a:solidFill>
                  <a:srgbClr val="202020"/>
                </a:solidFill>
                <a:latin typeface="Arial"/>
                <a:cs typeface="Arial"/>
              </a:rPr>
              <a:t>functionalities </a:t>
            </a:r>
            <a:r>
              <a:rPr lang="en-US" sz="1200" b="1" i="1" spc="-390" dirty="0">
                <a:solidFill>
                  <a:srgbClr val="202020"/>
                </a:solidFill>
                <a:latin typeface="Arial"/>
                <a:cs typeface="Arial"/>
              </a:rPr>
              <a:t> </a:t>
            </a:r>
            <a:r>
              <a:rPr lang="en-US" sz="1200" b="1" i="1" spc="-30" dirty="0">
                <a:solidFill>
                  <a:srgbClr val="202020"/>
                </a:solidFill>
                <a:latin typeface="Arial"/>
                <a:cs typeface="Arial"/>
              </a:rPr>
              <a:t>and</a:t>
            </a:r>
            <a:r>
              <a:rPr lang="en-US" sz="1200" b="1" i="1" spc="-20" dirty="0">
                <a:solidFill>
                  <a:srgbClr val="202020"/>
                </a:solidFill>
                <a:latin typeface="Arial"/>
                <a:cs typeface="Arial"/>
              </a:rPr>
              <a:t> </a:t>
            </a:r>
            <a:r>
              <a:rPr lang="en-US" sz="1200" b="1" i="1" spc="-25" dirty="0">
                <a:solidFill>
                  <a:srgbClr val="202020"/>
                </a:solidFill>
                <a:latin typeface="Arial"/>
                <a:cs typeface="Arial"/>
              </a:rPr>
              <a:t>features</a:t>
            </a:r>
            <a:r>
              <a:rPr lang="en-US" sz="1200" b="1" i="1" spc="-15" dirty="0">
                <a:solidFill>
                  <a:srgbClr val="202020"/>
                </a:solidFill>
                <a:latin typeface="Arial"/>
                <a:cs typeface="Arial"/>
              </a:rPr>
              <a:t> </a:t>
            </a:r>
            <a:r>
              <a:rPr lang="en-US" sz="1200" b="1" i="1" spc="-30" dirty="0">
                <a:solidFill>
                  <a:srgbClr val="202020"/>
                </a:solidFill>
                <a:latin typeface="Arial"/>
                <a:cs typeface="Arial"/>
              </a:rPr>
              <a:t>needed</a:t>
            </a:r>
            <a:r>
              <a:rPr lang="en-US" sz="1200" b="1" i="1" spc="-15" dirty="0">
                <a:solidFill>
                  <a:srgbClr val="202020"/>
                </a:solidFill>
                <a:latin typeface="Arial"/>
                <a:cs typeface="Arial"/>
              </a:rPr>
              <a:t> </a:t>
            </a:r>
            <a:r>
              <a:rPr lang="en-US" sz="1200" b="1" i="1" spc="-25" dirty="0">
                <a:solidFill>
                  <a:srgbClr val="202020"/>
                </a:solidFill>
                <a:latin typeface="Arial"/>
                <a:cs typeface="Arial"/>
              </a:rPr>
              <a:t>in</a:t>
            </a:r>
            <a:r>
              <a:rPr lang="en-US" sz="1200" b="1" i="1" spc="-15" dirty="0">
                <a:solidFill>
                  <a:srgbClr val="202020"/>
                </a:solidFill>
                <a:latin typeface="Arial"/>
                <a:cs typeface="Arial"/>
              </a:rPr>
              <a:t> </a:t>
            </a:r>
            <a:r>
              <a:rPr lang="en-US" sz="1200" b="1" i="1" spc="-25" dirty="0">
                <a:solidFill>
                  <a:srgbClr val="202020"/>
                </a:solidFill>
                <a:latin typeface="Arial"/>
                <a:cs typeface="Arial"/>
              </a:rPr>
              <a:t>the</a:t>
            </a:r>
            <a:r>
              <a:rPr lang="en-US" sz="1200" b="1" i="1" spc="-15" dirty="0">
                <a:solidFill>
                  <a:srgbClr val="202020"/>
                </a:solidFill>
                <a:latin typeface="Arial"/>
                <a:cs typeface="Arial"/>
              </a:rPr>
              <a:t> </a:t>
            </a:r>
            <a:r>
              <a:rPr lang="en-US" sz="1200" b="1" i="1" spc="-30" dirty="0">
                <a:solidFill>
                  <a:srgbClr val="202020"/>
                </a:solidFill>
                <a:latin typeface="Arial"/>
                <a:cs typeface="Arial"/>
              </a:rPr>
              <a:t>bus</a:t>
            </a:r>
            <a:r>
              <a:rPr lang="en-US" sz="1200" b="1" i="1" spc="-15" dirty="0">
                <a:solidFill>
                  <a:srgbClr val="202020"/>
                </a:solidFill>
                <a:latin typeface="Arial"/>
                <a:cs typeface="Arial"/>
              </a:rPr>
              <a:t> </a:t>
            </a:r>
            <a:r>
              <a:rPr lang="en-US" sz="1200" b="1" i="1" spc="-25" dirty="0">
                <a:solidFill>
                  <a:srgbClr val="202020"/>
                </a:solidFill>
                <a:latin typeface="Arial"/>
                <a:cs typeface="Arial"/>
              </a:rPr>
              <a:t>reservation</a:t>
            </a:r>
            <a:r>
              <a:rPr lang="en-US" sz="1200" b="1" i="1" spc="-15" dirty="0">
                <a:solidFill>
                  <a:srgbClr val="202020"/>
                </a:solidFill>
                <a:latin typeface="Arial"/>
                <a:cs typeface="Arial"/>
              </a:rPr>
              <a:t> </a:t>
            </a:r>
            <a:r>
              <a:rPr lang="en-US" sz="1200" b="1" i="1" spc="-30" dirty="0">
                <a:solidFill>
                  <a:srgbClr val="202020"/>
                </a:solidFill>
                <a:latin typeface="Arial"/>
                <a:cs typeface="Arial"/>
              </a:rPr>
              <a:t>system.</a:t>
            </a:r>
            <a:endParaRPr lang="en-US" sz="1200" dirty="0">
              <a:latin typeface="Arial"/>
              <a:cs typeface="Arial"/>
            </a:endParaRPr>
          </a:p>
          <a:p>
            <a:pPr marL="298450" marR="250190" indent="-285750">
              <a:lnSpc>
                <a:spcPts val="1400"/>
              </a:lnSpc>
              <a:spcBef>
                <a:spcPts val="1400"/>
              </a:spcBef>
              <a:buFont typeface="Wingdings" panose="05000000000000000000" pitchFamily="2" charset="2"/>
              <a:buChar char="Ø"/>
              <a:tabLst>
                <a:tab pos="210820" algn="l"/>
              </a:tabLst>
            </a:pPr>
            <a:r>
              <a:rPr lang="en-US" sz="1200" b="1" i="1" spc="-30" dirty="0">
                <a:solidFill>
                  <a:srgbClr val="202020"/>
                </a:solidFill>
                <a:latin typeface="Arial"/>
                <a:cs typeface="Arial"/>
              </a:rPr>
              <a:t>System</a:t>
            </a:r>
            <a:r>
              <a:rPr lang="en-US" sz="1200" b="1" i="1" spc="-10" dirty="0">
                <a:solidFill>
                  <a:srgbClr val="202020"/>
                </a:solidFill>
                <a:latin typeface="Arial"/>
                <a:cs typeface="Arial"/>
              </a:rPr>
              <a:t> </a:t>
            </a:r>
            <a:r>
              <a:rPr lang="en-US" sz="1200" b="1" i="1" spc="-30" dirty="0">
                <a:solidFill>
                  <a:srgbClr val="202020"/>
                </a:solidFill>
                <a:latin typeface="Arial"/>
                <a:cs typeface="Arial"/>
              </a:rPr>
              <a:t>Design:</a:t>
            </a:r>
            <a:r>
              <a:rPr lang="en-US" sz="1200" b="1" i="1" spc="-10" dirty="0">
                <a:solidFill>
                  <a:srgbClr val="202020"/>
                </a:solidFill>
                <a:latin typeface="Arial"/>
                <a:cs typeface="Arial"/>
              </a:rPr>
              <a:t> </a:t>
            </a:r>
            <a:r>
              <a:rPr lang="en-US" sz="1200" b="1" i="1" spc="-30" dirty="0">
                <a:solidFill>
                  <a:srgbClr val="202020"/>
                </a:solidFill>
                <a:latin typeface="Arial"/>
                <a:cs typeface="Arial"/>
              </a:rPr>
              <a:t>Create</a:t>
            </a:r>
            <a:r>
              <a:rPr lang="en-US" sz="1200" b="1" i="1" spc="-5" dirty="0">
                <a:solidFill>
                  <a:srgbClr val="202020"/>
                </a:solidFill>
                <a:latin typeface="Arial"/>
                <a:cs typeface="Arial"/>
              </a:rPr>
              <a:t> </a:t>
            </a:r>
            <a:r>
              <a:rPr lang="en-US" sz="1200" b="1" i="1" spc="-30" dirty="0">
                <a:solidFill>
                  <a:srgbClr val="202020"/>
                </a:solidFill>
                <a:latin typeface="Arial"/>
                <a:cs typeface="Arial"/>
              </a:rPr>
              <a:t>a</a:t>
            </a:r>
            <a:r>
              <a:rPr lang="en-US" sz="1200" b="1" i="1" spc="-10" dirty="0">
                <a:solidFill>
                  <a:srgbClr val="202020"/>
                </a:solidFill>
                <a:latin typeface="Arial"/>
                <a:cs typeface="Arial"/>
              </a:rPr>
              <a:t> </a:t>
            </a:r>
            <a:r>
              <a:rPr lang="en-US" sz="1200" b="1" i="1" spc="-30" dirty="0">
                <a:solidFill>
                  <a:srgbClr val="202020"/>
                </a:solidFill>
                <a:latin typeface="Arial"/>
                <a:cs typeface="Arial"/>
              </a:rPr>
              <a:t>comprehensive</a:t>
            </a:r>
            <a:r>
              <a:rPr lang="en-US" sz="1200" b="1" i="1" spc="-5" dirty="0">
                <a:solidFill>
                  <a:srgbClr val="202020"/>
                </a:solidFill>
                <a:latin typeface="Arial"/>
                <a:cs typeface="Arial"/>
              </a:rPr>
              <a:t> </a:t>
            </a:r>
            <a:r>
              <a:rPr lang="en-US" sz="1200" b="1" i="1" spc="-30" dirty="0">
                <a:solidFill>
                  <a:srgbClr val="202020"/>
                </a:solidFill>
                <a:latin typeface="Arial"/>
                <a:cs typeface="Arial"/>
              </a:rPr>
              <a:t>design</a:t>
            </a:r>
            <a:r>
              <a:rPr lang="en-US" sz="1200" b="1" i="1" spc="-10" dirty="0">
                <a:solidFill>
                  <a:srgbClr val="202020"/>
                </a:solidFill>
                <a:latin typeface="Arial"/>
                <a:cs typeface="Arial"/>
              </a:rPr>
              <a:t> </a:t>
            </a:r>
            <a:r>
              <a:rPr lang="en-US" sz="1200" b="1" i="1" spc="-25" dirty="0">
                <a:solidFill>
                  <a:srgbClr val="202020"/>
                </a:solidFill>
                <a:latin typeface="Arial"/>
                <a:cs typeface="Arial"/>
              </a:rPr>
              <a:t>for</a:t>
            </a:r>
            <a:r>
              <a:rPr lang="en-US" sz="1200" b="1" i="1" spc="-5" dirty="0">
                <a:solidFill>
                  <a:srgbClr val="202020"/>
                </a:solidFill>
                <a:latin typeface="Arial"/>
                <a:cs typeface="Arial"/>
              </a:rPr>
              <a:t> </a:t>
            </a:r>
            <a:r>
              <a:rPr lang="en-US" sz="1200" b="1" i="1" spc="-25" dirty="0">
                <a:solidFill>
                  <a:srgbClr val="202020"/>
                </a:solidFill>
                <a:latin typeface="Arial"/>
                <a:cs typeface="Arial"/>
              </a:rPr>
              <a:t>the</a:t>
            </a:r>
            <a:r>
              <a:rPr lang="en-US" sz="1200" b="1" i="1" spc="-10" dirty="0">
                <a:solidFill>
                  <a:srgbClr val="202020"/>
                </a:solidFill>
                <a:latin typeface="Arial"/>
                <a:cs typeface="Arial"/>
              </a:rPr>
              <a:t> </a:t>
            </a:r>
            <a:r>
              <a:rPr lang="en-US" sz="1200" b="1" i="1" spc="-30" dirty="0">
                <a:solidFill>
                  <a:srgbClr val="202020"/>
                </a:solidFill>
                <a:latin typeface="Arial"/>
                <a:cs typeface="Arial"/>
              </a:rPr>
              <a:t>system</a:t>
            </a:r>
            <a:r>
              <a:rPr lang="en-US" sz="1200" b="1" i="1" spc="-5" dirty="0">
                <a:solidFill>
                  <a:srgbClr val="202020"/>
                </a:solidFill>
                <a:latin typeface="Arial"/>
                <a:cs typeface="Arial"/>
              </a:rPr>
              <a:t> </a:t>
            </a:r>
            <a:r>
              <a:rPr lang="en-US" sz="1200" b="1" i="1" spc="-25" dirty="0">
                <a:solidFill>
                  <a:srgbClr val="202020"/>
                </a:solidFill>
                <a:latin typeface="Arial"/>
                <a:cs typeface="Arial"/>
              </a:rPr>
              <a:t>architecture,</a:t>
            </a:r>
            <a:r>
              <a:rPr lang="en-US" sz="1200" b="1" i="1" spc="-10" dirty="0">
                <a:solidFill>
                  <a:srgbClr val="202020"/>
                </a:solidFill>
                <a:latin typeface="Arial"/>
                <a:cs typeface="Arial"/>
              </a:rPr>
              <a:t> </a:t>
            </a:r>
            <a:r>
              <a:rPr lang="en-US" sz="1200" b="1" i="1" spc="-30" dirty="0">
                <a:solidFill>
                  <a:srgbClr val="202020"/>
                </a:solidFill>
                <a:latin typeface="Arial"/>
                <a:cs typeface="Arial"/>
              </a:rPr>
              <a:t>database</a:t>
            </a:r>
            <a:r>
              <a:rPr lang="en-US" sz="1200" b="1" i="1" spc="-5" dirty="0">
                <a:solidFill>
                  <a:srgbClr val="202020"/>
                </a:solidFill>
                <a:latin typeface="Arial"/>
                <a:cs typeface="Arial"/>
              </a:rPr>
              <a:t> </a:t>
            </a:r>
            <a:r>
              <a:rPr lang="en-US" sz="1200" b="1" i="1" spc="-25" dirty="0">
                <a:solidFill>
                  <a:srgbClr val="202020"/>
                </a:solidFill>
                <a:latin typeface="Arial"/>
                <a:cs typeface="Arial"/>
              </a:rPr>
              <a:t>structure, </a:t>
            </a:r>
            <a:r>
              <a:rPr lang="en-US" sz="1200" b="1" i="1" spc="-390" dirty="0">
                <a:solidFill>
                  <a:srgbClr val="202020"/>
                </a:solidFill>
                <a:latin typeface="Arial"/>
                <a:cs typeface="Arial"/>
              </a:rPr>
              <a:t> </a:t>
            </a:r>
            <a:r>
              <a:rPr lang="en-US" sz="1200" b="1" i="1" spc="-30" dirty="0">
                <a:solidFill>
                  <a:srgbClr val="202020"/>
                </a:solidFill>
                <a:latin typeface="Arial"/>
                <a:cs typeface="Arial"/>
              </a:rPr>
              <a:t>and</a:t>
            </a:r>
            <a:r>
              <a:rPr lang="en-US" sz="1200" b="1" i="1" spc="-20" dirty="0">
                <a:solidFill>
                  <a:srgbClr val="202020"/>
                </a:solidFill>
                <a:latin typeface="Arial"/>
                <a:cs typeface="Arial"/>
              </a:rPr>
              <a:t> </a:t>
            </a:r>
            <a:r>
              <a:rPr lang="en-US" sz="1200" b="1" i="1" spc="-30" dirty="0">
                <a:solidFill>
                  <a:srgbClr val="202020"/>
                </a:solidFill>
                <a:latin typeface="Arial"/>
                <a:cs typeface="Arial"/>
              </a:rPr>
              <a:t>user</a:t>
            </a:r>
            <a:r>
              <a:rPr lang="en-US" sz="1200" b="1" i="1" spc="-15" dirty="0">
                <a:solidFill>
                  <a:srgbClr val="202020"/>
                </a:solidFill>
                <a:latin typeface="Arial"/>
                <a:cs typeface="Arial"/>
              </a:rPr>
              <a:t> </a:t>
            </a:r>
            <a:r>
              <a:rPr lang="en-US" sz="1200" b="1" i="1" spc="-25" dirty="0">
                <a:solidFill>
                  <a:srgbClr val="202020"/>
                </a:solidFill>
                <a:latin typeface="Arial"/>
                <a:cs typeface="Arial"/>
              </a:rPr>
              <a:t>interface.</a:t>
            </a:r>
            <a:endParaRPr lang="en-US" sz="1200" dirty="0">
              <a:latin typeface="Arial"/>
              <a:cs typeface="Arial"/>
            </a:endParaRPr>
          </a:p>
          <a:p>
            <a:pPr marL="298450" marR="765175" indent="-285750">
              <a:lnSpc>
                <a:spcPts val="1400"/>
              </a:lnSpc>
              <a:spcBef>
                <a:spcPts val="1400"/>
              </a:spcBef>
              <a:buFont typeface="Wingdings" panose="05000000000000000000" pitchFamily="2" charset="2"/>
              <a:buChar char="Ø"/>
              <a:tabLst>
                <a:tab pos="210820" algn="l"/>
              </a:tabLst>
            </a:pPr>
            <a:r>
              <a:rPr lang="en-US" sz="1200" b="1" i="1" spc="-30" dirty="0">
                <a:solidFill>
                  <a:srgbClr val="202020"/>
                </a:solidFill>
                <a:latin typeface="Arial"/>
                <a:cs typeface="Arial"/>
              </a:rPr>
              <a:t>Backend</a:t>
            </a:r>
            <a:r>
              <a:rPr lang="en-US" sz="1200" b="1" i="1" spc="-15" dirty="0">
                <a:solidFill>
                  <a:srgbClr val="202020"/>
                </a:solidFill>
                <a:latin typeface="Arial"/>
                <a:cs typeface="Arial"/>
              </a:rPr>
              <a:t> </a:t>
            </a:r>
            <a:r>
              <a:rPr lang="en-US" sz="1200" b="1" i="1" spc="-30" dirty="0">
                <a:solidFill>
                  <a:srgbClr val="202020"/>
                </a:solidFill>
                <a:latin typeface="Arial"/>
                <a:cs typeface="Arial"/>
              </a:rPr>
              <a:t>Development:</a:t>
            </a:r>
            <a:r>
              <a:rPr lang="en-US" sz="1200" b="1" i="1" spc="-15" dirty="0">
                <a:solidFill>
                  <a:srgbClr val="202020"/>
                </a:solidFill>
                <a:latin typeface="Arial"/>
                <a:cs typeface="Arial"/>
              </a:rPr>
              <a:t> </a:t>
            </a:r>
            <a:r>
              <a:rPr lang="en-US" sz="1200" b="1" i="1" spc="-30" dirty="0">
                <a:solidFill>
                  <a:srgbClr val="202020"/>
                </a:solidFill>
                <a:latin typeface="Arial"/>
                <a:cs typeface="Arial"/>
              </a:rPr>
              <a:t>Develop</a:t>
            </a:r>
            <a:r>
              <a:rPr lang="en-US" sz="1200" b="1" i="1" spc="-10" dirty="0">
                <a:solidFill>
                  <a:srgbClr val="202020"/>
                </a:solidFill>
                <a:latin typeface="Arial"/>
                <a:cs typeface="Arial"/>
              </a:rPr>
              <a:t> </a:t>
            </a:r>
            <a:r>
              <a:rPr lang="en-US" sz="1200" b="1" i="1" spc="-25" dirty="0">
                <a:solidFill>
                  <a:srgbClr val="202020"/>
                </a:solidFill>
                <a:latin typeface="Arial"/>
                <a:cs typeface="Arial"/>
              </a:rPr>
              <a:t>the</a:t>
            </a:r>
            <a:r>
              <a:rPr lang="en-US" sz="1200" b="1" i="1" spc="-15" dirty="0">
                <a:solidFill>
                  <a:srgbClr val="202020"/>
                </a:solidFill>
                <a:latin typeface="Arial"/>
                <a:cs typeface="Arial"/>
              </a:rPr>
              <a:t> </a:t>
            </a:r>
            <a:r>
              <a:rPr lang="en-US" sz="1200" b="1" i="1" spc="-30" dirty="0">
                <a:solidFill>
                  <a:srgbClr val="202020"/>
                </a:solidFill>
                <a:latin typeface="Arial"/>
                <a:cs typeface="Arial"/>
              </a:rPr>
              <a:t>backend</a:t>
            </a:r>
            <a:r>
              <a:rPr lang="en-US" sz="1200" b="1" i="1" spc="-15" dirty="0">
                <a:solidFill>
                  <a:srgbClr val="202020"/>
                </a:solidFill>
                <a:latin typeface="Arial"/>
                <a:cs typeface="Arial"/>
              </a:rPr>
              <a:t> </a:t>
            </a:r>
            <a:r>
              <a:rPr lang="en-US" sz="1200" b="1" i="1" spc="-25" dirty="0">
                <a:solidFill>
                  <a:srgbClr val="202020"/>
                </a:solidFill>
                <a:latin typeface="Arial"/>
                <a:cs typeface="Arial"/>
              </a:rPr>
              <a:t>logic</a:t>
            </a:r>
            <a:r>
              <a:rPr lang="en-US" sz="1200" b="1" i="1" spc="-10" dirty="0">
                <a:solidFill>
                  <a:srgbClr val="202020"/>
                </a:solidFill>
                <a:latin typeface="Arial"/>
                <a:cs typeface="Arial"/>
              </a:rPr>
              <a:t> </a:t>
            </a:r>
            <a:r>
              <a:rPr lang="en-US" sz="1200" b="1" i="1" spc="-30" dirty="0">
                <a:solidFill>
                  <a:srgbClr val="202020"/>
                </a:solidFill>
                <a:latin typeface="Arial"/>
                <a:cs typeface="Arial"/>
              </a:rPr>
              <a:t>using</a:t>
            </a:r>
            <a:r>
              <a:rPr lang="en-US" sz="1200" b="1" i="1" spc="-15" dirty="0">
                <a:solidFill>
                  <a:srgbClr val="202020"/>
                </a:solidFill>
                <a:latin typeface="Arial"/>
                <a:cs typeface="Arial"/>
              </a:rPr>
              <a:t> </a:t>
            </a:r>
            <a:r>
              <a:rPr lang="en-US" sz="1200" b="1" i="1" spc="-30" dirty="0">
                <a:solidFill>
                  <a:srgbClr val="202020"/>
                </a:solidFill>
                <a:latin typeface="Arial"/>
                <a:cs typeface="Arial"/>
              </a:rPr>
              <a:t>Python</a:t>
            </a:r>
            <a:r>
              <a:rPr lang="en-US" sz="1200" b="1" i="1" spc="-10" dirty="0">
                <a:solidFill>
                  <a:srgbClr val="202020"/>
                </a:solidFill>
                <a:latin typeface="Arial"/>
                <a:cs typeface="Arial"/>
              </a:rPr>
              <a:t> </a:t>
            </a:r>
            <a:r>
              <a:rPr lang="en-US" sz="1200" b="1" i="1" spc="-30" dirty="0">
                <a:solidFill>
                  <a:srgbClr val="202020"/>
                </a:solidFill>
                <a:latin typeface="Arial"/>
                <a:cs typeface="Arial"/>
              </a:rPr>
              <a:t>and</a:t>
            </a:r>
            <a:r>
              <a:rPr lang="en-US" sz="1200" b="1" i="1" spc="-15" dirty="0">
                <a:solidFill>
                  <a:srgbClr val="202020"/>
                </a:solidFill>
                <a:latin typeface="Arial"/>
                <a:cs typeface="Arial"/>
              </a:rPr>
              <a:t> </a:t>
            </a:r>
            <a:r>
              <a:rPr lang="en-US" sz="1200" b="1" i="1" spc="-30" dirty="0">
                <a:solidFill>
                  <a:srgbClr val="202020"/>
                </a:solidFill>
                <a:latin typeface="Arial"/>
                <a:cs typeface="Arial"/>
              </a:rPr>
              <a:t>Django</a:t>
            </a:r>
            <a:r>
              <a:rPr lang="en-US" sz="1200" b="1" i="1" spc="-15" dirty="0">
                <a:solidFill>
                  <a:srgbClr val="202020"/>
                </a:solidFill>
                <a:latin typeface="Arial"/>
                <a:cs typeface="Arial"/>
              </a:rPr>
              <a:t> </a:t>
            </a:r>
            <a:r>
              <a:rPr lang="en-US" sz="1200" b="1" i="1" spc="-30" dirty="0">
                <a:solidFill>
                  <a:srgbClr val="202020"/>
                </a:solidFill>
                <a:latin typeface="Arial"/>
                <a:cs typeface="Arial"/>
              </a:rPr>
              <a:t>framework</a:t>
            </a:r>
            <a:r>
              <a:rPr lang="en-US" sz="1200" b="1" i="1" spc="-10" dirty="0">
                <a:solidFill>
                  <a:srgbClr val="202020"/>
                </a:solidFill>
                <a:latin typeface="Arial"/>
                <a:cs typeface="Arial"/>
              </a:rPr>
              <a:t> </a:t>
            </a:r>
            <a:r>
              <a:rPr lang="en-US" sz="1200" b="1" i="1" spc="-25" dirty="0">
                <a:solidFill>
                  <a:srgbClr val="202020"/>
                </a:solidFill>
                <a:latin typeface="Arial"/>
                <a:cs typeface="Arial"/>
              </a:rPr>
              <a:t>to </a:t>
            </a:r>
            <a:r>
              <a:rPr lang="en-US" sz="1200" b="1" i="1" spc="-390" dirty="0">
                <a:solidFill>
                  <a:srgbClr val="202020"/>
                </a:solidFill>
                <a:latin typeface="Arial"/>
                <a:cs typeface="Arial"/>
              </a:rPr>
              <a:t> </a:t>
            </a:r>
            <a:r>
              <a:rPr lang="en-US" sz="1200" b="1" i="1" spc="-30" dirty="0">
                <a:solidFill>
                  <a:srgbClr val="202020"/>
                </a:solidFill>
                <a:latin typeface="Arial"/>
                <a:cs typeface="Arial"/>
              </a:rPr>
              <a:t>handle</a:t>
            </a:r>
            <a:r>
              <a:rPr lang="en-US" sz="1200" b="1" i="1" spc="-15" dirty="0">
                <a:solidFill>
                  <a:srgbClr val="202020"/>
                </a:solidFill>
                <a:latin typeface="Arial"/>
                <a:cs typeface="Arial"/>
              </a:rPr>
              <a:t> </a:t>
            </a:r>
            <a:r>
              <a:rPr lang="en-US" sz="1200" b="1" i="1" spc="-30" dirty="0">
                <a:solidFill>
                  <a:srgbClr val="202020"/>
                </a:solidFill>
                <a:latin typeface="Arial"/>
                <a:cs typeface="Arial"/>
              </a:rPr>
              <a:t>user</a:t>
            </a:r>
            <a:r>
              <a:rPr lang="en-US" sz="1200" b="1" i="1" spc="-15" dirty="0">
                <a:solidFill>
                  <a:srgbClr val="202020"/>
                </a:solidFill>
                <a:latin typeface="Arial"/>
                <a:cs typeface="Arial"/>
              </a:rPr>
              <a:t> </a:t>
            </a:r>
            <a:r>
              <a:rPr lang="en-US" sz="1200" b="1" i="1" spc="-25" dirty="0">
                <a:solidFill>
                  <a:srgbClr val="202020"/>
                </a:solidFill>
                <a:latin typeface="Arial"/>
                <a:cs typeface="Arial"/>
              </a:rPr>
              <a:t>authentication,</a:t>
            </a:r>
            <a:r>
              <a:rPr lang="en-US" sz="1200" b="1" i="1" spc="-15" dirty="0">
                <a:solidFill>
                  <a:srgbClr val="202020"/>
                </a:solidFill>
                <a:latin typeface="Arial"/>
                <a:cs typeface="Arial"/>
              </a:rPr>
              <a:t> </a:t>
            </a:r>
            <a:r>
              <a:rPr lang="en-US" sz="1200" b="1" i="1" spc="-30" dirty="0">
                <a:solidFill>
                  <a:srgbClr val="202020"/>
                </a:solidFill>
                <a:latin typeface="Arial"/>
                <a:cs typeface="Arial"/>
              </a:rPr>
              <a:t>bus</a:t>
            </a:r>
            <a:r>
              <a:rPr lang="en-US" sz="1200" b="1" i="1" spc="-15" dirty="0">
                <a:solidFill>
                  <a:srgbClr val="202020"/>
                </a:solidFill>
                <a:latin typeface="Arial"/>
                <a:cs typeface="Arial"/>
              </a:rPr>
              <a:t> </a:t>
            </a:r>
            <a:r>
              <a:rPr lang="en-US" sz="1200" b="1" i="1" spc="-30" dirty="0">
                <a:solidFill>
                  <a:srgbClr val="202020"/>
                </a:solidFill>
                <a:latin typeface="Arial"/>
                <a:cs typeface="Arial"/>
              </a:rPr>
              <a:t>management,</a:t>
            </a:r>
            <a:r>
              <a:rPr lang="en-US" sz="1200" b="1" i="1" spc="-15" dirty="0">
                <a:solidFill>
                  <a:srgbClr val="202020"/>
                </a:solidFill>
                <a:latin typeface="Arial"/>
                <a:cs typeface="Arial"/>
              </a:rPr>
              <a:t> </a:t>
            </a:r>
            <a:r>
              <a:rPr lang="en-US" sz="1200" b="1" i="1" spc="-25" dirty="0">
                <a:solidFill>
                  <a:srgbClr val="202020"/>
                </a:solidFill>
                <a:latin typeface="Arial"/>
                <a:cs typeface="Arial"/>
              </a:rPr>
              <a:t>reservation</a:t>
            </a:r>
            <a:r>
              <a:rPr lang="en-US" sz="1200" b="1" i="1" spc="-15" dirty="0">
                <a:solidFill>
                  <a:srgbClr val="202020"/>
                </a:solidFill>
                <a:latin typeface="Arial"/>
                <a:cs typeface="Arial"/>
              </a:rPr>
              <a:t> </a:t>
            </a:r>
            <a:r>
              <a:rPr lang="en-US" sz="1200" b="1" i="1" spc="-30" dirty="0">
                <a:solidFill>
                  <a:srgbClr val="202020"/>
                </a:solidFill>
                <a:latin typeface="Arial"/>
                <a:cs typeface="Arial"/>
              </a:rPr>
              <a:t>processing,</a:t>
            </a:r>
            <a:r>
              <a:rPr lang="en-US" sz="1200" b="1" i="1" spc="-10" dirty="0">
                <a:solidFill>
                  <a:srgbClr val="202020"/>
                </a:solidFill>
                <a:latin typeface="Arial"/>
                <a:cs typeface="Arial"/>
              </a:rPr>
              <a:t> </a:t>
            </a:r>
            <a:r>
              <a:rPr lang="en-US" sz="1200" b="1" i="1" spc="-25" dirty="0">
                <a:solidFill>
                  <a:srgbClr val="202020"/>
                </a:solidFill>
                <a:latin typeface="Arial"/>
                <a:cs typeface="Arial"/>
              </a:rPr>
              <a:t>etc.</a:t>
            </a:r>
            <a:endParaRPr lang="en-US" sz="1200" dirty="0">
              <a:latin typeface="Arial"/>
              <a:cs typeface="Arial"/>
            </a:endParaRPr>
          </a:p>
          <a:p>
            <a:pPr marL="298450" marR="5080" indent="-285750">
              <a:lnSpc>
                <a:spcPts val="1400"/>
              </a:lnSpc>
              <a:spcBef>
                <a:spcPts val="1400"/>
              </a:spcBef>
              <a:buFont typeface="Wingdings" panose="05000000000000000000" pitchFamily="2" charset="2"/>
              <a:buChar char="Ø"/>
              <a:tabLst>
                <a:tab pos="210820" algn="l"/>
              </a:tabLst>
            </a:pPr>
            <a:r>
              <a:rPr lang="en-US" sz="1200" b="1" i="1" spc="-30" dirty="0">
                <a:solidFill>
                  <a:srgbClr val="202020"/>
                </a:solidFill>
                <a:latin typeface="Arial"/>
                <a:cs typeface="Arial"/>
              </a:rPr>
              <a:t>Frontend</a:t>
            </a:r>
            <a:r>
              <a:rPr lang="en-US" sz="1200" b="1" i="1" spc="-10" dirty="0">
                <a:solidFill>
                  <a:srgbClr val="202020"/>
                </a:solidFill>
                <a:latin typeface="Arial"/>
                <a:cs typeface="Arial"/>
              </a:rPr>
              <a:t> </a:t>
            </a:r>
            <a:r>
              <a:rPr lang="en-US" sz="1200" b="1" i="1" spc="-30" dirty="0">
                <a:solidFill>
                  <a:srgbClr val="202020"/>
                </a:solidFill>
                <a:latin typeface="Arial"/>
                <a:cs typeface="Arial"/>
              </a:rPr>
              <a:t>Development:</a:t>
            </a:r>
            <a:r>
              <a:rPr lang="en-US" sz="1200" b="1" i="1" spc="-10" dirty="0">
                <a:solidFill>
                  <a:srgbClr val="202020"/>
                </a:solidFill>
                <a:latin typeface="Arial"/>
                <a:cs typeface="Arial"/>
              </a:rPr>
              <a:t> </a:t>
            </a:r>
            <a:r>
              <a:rPr lang="en-US" sz="1200" b="1" i="1" spc="-30" dirty="0">
                <a:solidFill>
                  <a:srgbClr val="202020"/>
                </a:solidFill>
                <a:latin typeface="Arial"/>
                <a:cs typeface="Arial"/>
              </a:rPr>
              <a:t>Implement</a:t>
            </a:r>
            <a:r>
              <a:rPr lang="en-US" sz="1200" b="1" i="1" spc="-10" dirty="0">
                <a:solidFill>
                  <a:srgbClr val="202020"/>
                </a:solidFill>
                <a:latin typeface="Arial"/>
                <a:cs typeface="Arial"/>
              </a:rPr>
              <a:t> </a:t>
            </a:r>
            <a:r>
              <a:rPr lang="en-US" sz="1200" b="1" i="1" spc="-25" dirty="0">
                <a:solidFill>
                  <a:srgbClr val="202020"/>
                </a:solidFill>
                <a:latin typeface="Arial"/>
                <a:cs typeface="Arial"/>
              </a:rPr>
              <a:t>the</a:t>
            </a:r>
            <a:r>
              <a:rPr lang="en-US" sz="1200" b="1" i="1" spc="-5" dirty="0">
                <a:solidFill>
                  <a:srgbClr val="202020"/>
                </a:solidFill>
                <a:latin typeface="Arial"/>
                <a:cs typeface="Arial"/>
              </a:rPr>
              <a:t> </a:t>
            </a:r>
            <a:r>
              <a:rPr lang="en-US" sz="1200" b="1" i="1" spc="-30" dirty="0">
                <a:solidFill>
                  <a:srgbClr val="202020"/>
                </a:solidFill>
                <a:latin typeface="Arial"/>
                <a:cs typeface="Arial"/>
              </a:rPr>
              <a:t>user</a:t>
            </a:r>
            <a:r>
              <a:rPr lang="en-US" sz="1200" b="1" i="1" spc="-10" dirty="0">
                <a:solidFill>
                  <a:srgbClr val="202020"/>
                </a:solidFill>
                <a:latin typeface="Arial"/>
                <a:cs typeface="Arial"/>
              </a:rPr>
              <a:t> </a:t>
            </a:r>
            <a:r>
              <a:rPr lang="en-US" sz="1200" b="1" i="1" spc="-25" dirty="0">
                <a:solidFill>
                  <a:srgbClr val="202020"/>
                </a:solidFill>
                <a:latin typeface="Arial"/>
                <a:cs typeface="Arial"/>
              </a:rPr>
              <a:t>interface</a:t>
            </a:r>
            <a:r>
              <a:rPr lang="en-US" sz="1200" b="1" i="1" spc="-10" dirty="0">
                <a:solidFill>
                  <a:srgbClr val="202020"/>
                </a:solidFill>
                <a:latin typeface="Arial"/>
                <a:cs typeface="Arial"/>
              </a:rPr>
              <a:t> </a:t>
            </a:r>
            <a:r>
              <a:rPr lang="en-US" sz="1200" b="1" i="1" spc="-30" dirty="0">
                <a:solidFill>
                  <a:srgbClr val="202020"/>
                </a:solidFill>
                <a:latin typeface="Arial"/>
                <a:cs typeface="Arial"/>
              </a:rPr>
              <a:t>using</a:t>
            </a:r>
            <a:r>
              <a:rPr lang="en-US" sz="1200" b="1" i="1" spc="-5" dirty="0">
                <a:solidFill>
                  <a:srgbClr val="202020"/>
                </a:solidFill>
                <a:latin typeface="Arial"/>
                <a:cs typeface="Arial"/>
              </a:rPr>
              <a:t> </a:t>
            </a:r>
            <a:r>
              <a:rPr lang="en-US" sz="1200" b="1" i="1" spc="-35" dirty="0">
                <a:solidFill>
                  <a:srgbClr val="202020"/>
                </a:solidFill>
                <a:latin typeface="Arial"/>
                <a:cs typeface="Arial"/>
              </a:rPr>
              <a:t>HTML,</a:t>
            </a:r>
            <a:r>
              <a:rPr lang="en-US" sz="1200" b="1" i="1" spc="-10" dirty="0">
                <a:solidFill>
                  <a:srgbClr val="202020"/>
                </a:solidFill>
                <a:latin typeface="Arial"/>
                <a:cs typeface="Arial"/>
              </a:rPr>
              <a:t> </a:t>
            </a:r>
            <a:r>
              <a:rPr lang="en-US" sz="1200" b="1" i="1" spc="-30" dirty="0">
                <a:solidFill>
                  <a:srgbClr val="202020"/>
                </a:solidFill>
                <a:latin typeface="Arial"/>
                <a:cs typeface="Arial"/>
              </a:rPr>
              <a:t>CSS,</a:t>
            </a:r>
            <a:r>
              <a:rPr lang="en-US" sz="1200" b="1" i="1" spc="-10" dirty="0">
                <a:solidFill>
                  <a:srgbClr val="202020"/>
                </a:solidFill>
                <a:latin typeface="Arial"/>
                <a:cs typeface="Arial"/>
              </a:rPr>
              <a:t> </a:t>
            </a:r>
            <a:r>
              <a:rPr lang="en-US" sz="1200" b="1" i="1" spc="-30" dirty="0">
                <a:solidFill>
                  <a:srgbClr val="202020"/>
                </a:solidFill>
                <a:latin typeface="Arial"/>
                <a:cs typeface="Arial"/>
              </a:rPr>
              <a:t>and</a:t>
            </a:r>
            <a:r>
              <a:rPr lang="en-US" sz="1200" b="1" i="1" spc="-5" dirty="0">
                <a:solidFill>
                  <a:srgbClr val="202020"/>
                </a:solidFill>
                <a:latin typeface="Arial"/>
                <a:cs typeface="Arial"/>
              </a:rPr>
              <a:t> </a:t>
            </a:r>
            <a:r>
              <a:rPr lang="en-US" sz="1200" b="1" i="1" spc="-25" dirty="0">
                <a:solidFill>
                  <a:srgbClr val="202020"/>
                </a:solidFill>
                <a:latin typeface="Arial"/>
                <a:cs typeface="Arial"/>
              </a:rPr>
              <a:t>JavaScript,</a:t>
            </a:r>
            <a:r>
              <a:rPr lang="en-US" sz="1200" b="1" i="1" spc="-10" dirty="0">
                <a:solidFill>
                  <a:srgbClr val="202020"/>
                </a:solidFill>
                <a:latin typeface="Arial"/>
                <a:cs typeface="Arial"/>
              </a:rPr>
              <a:t> </a:t>
            </a:r>
            <a:r>
              <a:rPr lang="en-US" sz="1200" b="1" i="1" spc="-25" dirty="0">
                <a:solidFill>
                  <a:srgbClr val="202020"/>
                </a:solidFill>
                <a:latin typeface="Arial"/>
                <a:cs typeface="Arial"/>
              </a:rPr>
              <a:t>integrating </a:t>
            </a:r>
            <a:r>
              <a:rPr lang="en-US" sz="1200" b="1" i="1" spc="-390" dirty="0">
                <a:solidFill>
                  <a:srgbClr val="202020"/>
                </a:solidFill>
                <a:latin typeface="Arial"/>
                <a:cs typeface="Arial"/>
              </a:rPr>
              <a:t> </a:t>
            </a:r>
            <a:r>
              <a:rPr lang="en-US" sz="1200" b="1" i="1" spc="-25" dirty="0">
                <a:solidFill>
                  <a:srgbClr val="202020"/>
                </a:solidFill>
                <a:latin typeface="Arial"/>
                <a:cs typeface="Arial"/>
              </a:rPr>
              <a:t>with</a:t>
            </a:r>
            <a:r>
              <a:rPr lang="en-US" sz="1200" b="1" i="1" spc="-15" dirty="0">
                <a:solidFill>
                  <a:srgbClr val="202020"/>
                </a:solidFill>
                <a:latin typeface="Arial"/>
                <a:cs typeface="Arial"/>
              </a:rPr>
              <a:t> </a:t>
            </a:r>
            <a:r>
              <a:rPr lang="en-US" sz="1200" b="1" i="1" spc="-30" dirty="0">
                <a:solidFill>
                  <a:srgbClr val="202020"/>
                </a:solidFill>
                <a:latin typeface="Arial"/>
                <a:cs typeface="Arial"/>
              </a:rPr>
              <a:t>Django</a:t>
            </a:r>
            <a:r>
              <a:rPr lang="en-US" sz="1200" b="1" i="1" spc="-20" dirty="0">
                <a:solidFill>
                  <a:srgbClr val="202020"/>
                </a:solidFill>
                <a:latin typeface="Arial"/>
                <a:cs typeface="Arial"/>
              </a:rPr>
              <a:t> </a:t>
            </a:r>
            <a:r>
              <a:rPr lang="en-US" sz="1200" b="1" i="1" spc="-30" dirty="0">
                <a:solidFill>
                  <a:srgbClr val="202020"/>
                </a:solidFill>
                <a:latin typeface="Arial"/>
                <a:cs typeface="Arial"/>
              </a:rPr>
              <a:t>templates</a:t>
            </a:r>
            <a:r>
              <a:rPr lang="en-US" sz="1200" b="1" i="1" spc="-15" dirty="0">
                <a:solidFill>
                  <a:srgbClr val="202020"/>
                </a:solidFill>
                <a:latin typeface="Arial"/>
                <a:cs typeface="Arial"/>
              </a:rPr>
              <a:t> </a:t>
            </a:r>
            <a:r>
              <a:rPr lang="en-US" sz="1200" b="1" i="1" spc="-25" dirty="0">
                <a:solidFill>
                  <a:srgbClr val="202020"/>
                </a:solidFill>
                <a:latin typeface="Arial"/>
                <a:cs typeface="Arial"/>
              </a:rPr>
              <a:t>to</a:t>
            </a:r>
            <a:r>
              <a:rPr lang="en-US" sz="1200" b="1" i="1" spc="-15" dirty="0">
                <a:solidFill>
                  <a:srgbClr val="202020"/>
                </a:solidFill>
                <a:latin typeface="Arial"/>
                <a:cs typeface="Arial"/>
              </a:rPr>
              <a:t> </a:t>
            </a:r>
            <a:r>
              <a:rPr lang="en-US" sz="1200" b="1" i="1" spc="-30" dirty="0">
                <a:solidFill>
                  <a:srgbClr val="202020"/>
                </a:solidFill>
                <a:latin typeface="Arial"/>
                <a:cs typeface="Arial"/>
              </a:rPr>
              <a:t>ensure</a:t>
            </a:r>
            <a:r>
              <a:rPr lang="en-US" sz="1200" b="1" i="1" spc="-15" dirty="0">
                <a:solidFill>
                  <a:srgbClr val="202020"/>
                </a:solidFill>
                <a:latin typeface="Arial"/>
                <a:cs typeface="Arial"/>
              </a:rPr>
              <a:t> </a:t>
            </a:r>
            <a:r>
              <a:rPr lang="en-US" sz="1200" b="1" i="1" spc="-30" dirty="0">
                <a:solidFill>
                  <a:srgbClr val="202020"/>
                </a:solidFill>
                <a:latin typeface="Arial"/>
                <a:cs typeface="Arial"/>
              </a:rPr>
              <a:t>a</a:t>
            </a:r>
            <a:r>
              <a:rPr lang="en-US" sz="1200" b="1" i="1" spc="-15" dirty="0">
                <a:solidFill>
                  <a:srgbClr val="202020"/>
                </a:solidFill>
                <a:latin typeface="Arial"/>
                <a:cs typeface="Arial"/>
              </a:rPr>
              <a:t> </a:t>
            </a:r>
            <a:r>
              <a:rPr lang="en-US" sz="1200" b="1" i="1" spc="-30" dirty="0">
                <a:solidFill>
                  <a:srgbClr val="202020"/>
                </a:solidFill>
                <a:latin typeface="Arial"/>
                <a:cs typeface="Arial"/>
              </a:rPr>
              <a:t>seamless</a:t>
            </a:r>
            <a:r>
              <a:rPr lang="en-US" sz="1200" b="1" i="1" spc="-15" dirty="0">
                <a:solidFill>
                  <a:srgbClr val="202020"/>
                </a:solidFill>
                <a:latin typeface="Arial"/>
                <a:cs typeface="Arial"/>
              </a:rPr>
              <a:t> </a:t>
            </a:r>
            <a:r>
              <a:rPr lang="en-US" sz="1200" b="1" i="1" spc="-30" dirty="0">
                <a:solidFill>
                  <a:srgbClr val="202020"/>
                </a:solidFill>
                <a:latin typeface="Arial"/>
                <a:cs typeface="Arial"/>
              </a:rPr>
              <a:t>user</a:t>
            </a:r>
            <a:r>
              <a:rPr lang="en-US" sz="1200" b="1" i="1" spc="-15" dirty="0">
                <a:solidFill>
                  <a:srgbClr val="202020"/>
                </a:solidFill>
                <a:latin typeface="Arial"/>
                <a:cs typeface="Arial"/>
              </a:rPr>
              <a:t> </a:t>
            </a:r>
            <a:r>
              <a:rPr lang="en-US" sz="1200" b="1" i="1" spc="-25" dirty="0">
                <a:solidFill>
                  <a:srgbClr val="202020"/>
                </a:solidFill>
                <a:latin typeface="Arial"/>
                <a:cs typeface="Arial"/>
              </a:rPr>
              <a:t>experience.</a:t>
            </a:r>
            <a:endParaRPr lang="en-US" sz="1200" dirty="0">
              <a:latin typeface="Arial"/>
              <a:cs typeface="Arial"/>
            </a:endParaRPr>
          </a:p>
          <a:p>
            <a:pPr marL="298450" marR="594360" indent="-285750">
              <a:lnSpc>
                <a:spcPts val="1400"/>
              </a:lnSpc>
              <a:spcBef>
                <a:spcPts val="1400"/>
              </a:spcBef>
              <a:buFont typeface="Wingdings" panose="05000000000000000000" pitchFamily="2" charset="2"/>
              <a:buChar char="Ø"/>
              <a:tabLst>
                <a:tab pos="210820" algn="l"/>
              </a:tabLst>
            </a:pPr>
            <a:r>
              <a:rPr lang="en-US" sz="1200" b="1" i="1" spc="-30" dirty="0">
                <a:solidFill>
                  <a:srgbClr val="202020"/>
                </a:solidFill>
                <a:latin typeface="Arial"/>
                <a:cs typeface="Arial"/>
              </a:rPr>
              <a:t>Database</a:t>
            </a:r>
            <a:r>
              <a:rPr lang="en-US" sz="1200" b="1" i="1" spc="-5" dirty="0">
                <a:solidFill>
                  <a:srgbClr val="202020"/>
                </a:solidFill>
                <a:latin typeface="Arial"/>
                <a:cs typeface="Arial"/>
              </a:rPr>
              <a:t> </a:t>
            </a:r>
            <a:r>
              <a:rPr lang="en-US" sz="1200" b="1" i="1" spc="-30" dirty="0">
                <a:solidFill>
                  <a:srgbClr val="202020"/>
                </a:solidFill>
                <a:latin typeface="Arial"/>
                <a:cs typeface="Arial"/>
              </a:rPr>
              <a:t>Implementation:</a:t>
            </a:r>
            <a:r>
              <a:rPr lang="en-US" sz="1200" b="1" i="1" spc="-5" dirty="0">
                <a:solidFill>
                  <a:srgbClr val="202020"/>
                </a:solidFill>
                <a:latin typeface="Arial"/>
                <a:cs typeface="Arial"/>
              </a:rPr>
              <a:t> </a:t>
            </a:r>
            <a:r>
              <a:rPr lang="en-US" sz="1200" b="1" i="1" spc="-30" dirty="0">
                <a:solidFill>
                  <a:srgbClr val="202020"/>
                </a:solidFill>
                <a:latin typeface="Arial"/>
                <a:cs typeface="Arial"/>
              </a:rPr>
              <a:t>Design</a:t>
            </a:r>
            <a:r>
              <a:rPr lang="en-US" sz="1200" b="1" i="1" spc="-5" dirty="0">
                <a:solidFill>
                  <a:srgbClr val="202020"/>
                </a:solidFill>
                <a:latin typeface="Arial"/>
                <a:cs typeface="Arial"/>
              </a:rPr>
              <a:t> </a:t>
            </a:r>
            <a:r>
              <a:rPr lang="en-US" sz="1200" b="1" i="1" spc="-30" dirty="0">
                <a:solidFill>
                  <a:srgbClr val="202020"/>
                </a:solidFill>
                <a:latin typeface="Arial"/>
                <a:cs typeface="Arial"/>
              </a:rPr>
              <a:t>and</a:t>
            </a:r>
            <a:r>
              <a:rPr lang="en-US" sz="1200" b="1" i="1" dirty="0">
                <a:solidFill>
                  <a:srgbClr val="202020"/>
                </a:solidFill>
                <a:latin typeface="Arial"/>
                <a:cs typeface="Arial"/>
              </a:rPr>
              <a:t> </a:t>
            </a:r>
            <a:r>
              <a:rPr lang="en-US" sz="1200" b="1" i="1" spc="-30" dirty="0">
                <a:solidFill>
                  <a:srgbClr val="202020"/>
                </a:solidFill>
                <a:latin typeface="Arial"/>
                <a:cs typeface="Arial"/>
              </a:rPr>
              <a:t>implement</a:t>
            </a:r>
            <a:r>
              <a:rPr lang="en-US" sz="1200" b="1" i="1" spc="-5" dirty="0">
                <a:solidFill>
                  <a:srgbClr val="202020"/>
                </a:solidFill>
                <a:latin typeface="Arial"/>
                <a:cs typeface="Arial"/>
              </a:rPr>
              <a:t> </a:t>
            </a:r>
            <a:r>
              <a:rPr lang="en-US" sz="1200" b="1" i="1" spc="-25" dirty="0">
                <a:solidFill>
                  <a:srgbClr val="202020"/>
                </a:solidFill>
                <a:latin typeface="Arial"/>
                <a:cs typeface="Arial"/>
              </a:rPr>
              <a:t>the</a:t>
            </a:r>
            <a:r>
              <a:rPr lang="en-US" sz="1200" b="1" i="1" spc="-5" dirty="0">
                <a:solidFill>
                  <a:srgbClr val="202020"/>
                </a:solidFill>
                <a:latin typeface="Arial"/>
                <a:cs typeface="Arial"/>
              </a:rPr>
              <a:t> </a:t>
            </a:r>
            <a:r>
              <a:rPr lang="en-US" sz="1200" b="1" i="1" spc="-30" dirty="0">
                <a:solidFill>
                  <a:srgbClr val="202020"/>
                </a:solidFill>
                <a:latin typeface="Arial"/>
                <a:cs typeface="Arial"/>
              </a:rPr>
              <a:t>database</a:t>
            </a:r>
            <a:r>
              <a:rPr lang="en-US" sz="1200" b="1" i="1" spc="-5" dirty="0">
                <a:solidFill>
                  <a:srgbClr val="202020"/>
                </a:solidFill>
                <a:latin typeface="Arial"/>
                <a:cs typeface="Arial"/>
              </a:rPr>
              <a:t> </a:t>
            </a:r>
            <a:r>
              <a:rPr lang="en-US" sz="1200" b="1" i="1" spc="-35" dirty="0">
                <a:solidFill>
                  <a:srgbClr val="202020"/>
                </a:solidFill>
                <a:latin typeface="Arial"/>
                <a:cs typeface="Arial"/>
              </a:rPr>
              <a:t>schema</a:t>
            </a:r>
            <a:r>
              <a:rPr lang="en-US" sz="1200" b="1" i="1" dirty="0">
                <a:solidFill>
                  <a:srgbClr val="202020"/>
                </a:solidFill>
                <a:latin typeface="Arial"/>
                <a:cs typeface="Arial"/>
              </a:rPr>
              <a:t> </a:t>
            </a:r>
            <a:r>
              <a:rPr lang="en-US" sz="1200" b="1" i="1" spc="-30" dirty="0">
                <a:solidFill>
                  <a:srgbClr val="202020"/>
                </a:solidFill>
                <a:latin typeface="Arial"/>
                <a:cs typeface="Arial"/>
              </a:rPr>
              <a:t>using</a:t>
            </a:r>
            <a:r>
              <a:rPr lang="en-US" sz="1200" b="1" i="1" spc="-5" dirty="0">
                <a:solidFill>
                  <a:srgbClr val="202020"/>
                </a:solidFill>
                <a:latin typeface="Arial"/>
                <a:cs typeface="Arial"/>
              </a:rPr>
              <a:t> </a:t>
            </a:r>
            <a:r>
              <a:rPr lang="en-US" sz="1200" b="1" i="1" spc="-30" dirty="0">
                <a:solidFill>
                  <a:srgbClr val="202020"/>
                </a:solidFill>
                <a:latin typeface="Arial"/>
                <a:cs typeface="Arial"/>
              </a:rPr>
              <a:t>Django's</a:t>
            </a:r>
            <a:r>
              <a:rPr lang="en-US" sz="1200" b="1" i="1" spc="-5" dirty="0">
                <a:solidFill>
                  <a:srgbClr val="202020"/>
                </a:solidFill>
                <a:latin typeface="Arial"/>
                <a:cs typeface="Arial"/>
              </a:rPr>
              <a:t> </a:t>
            </a:r>
            <a:r>
              <a:rPr lang="en-US" sz="1200" b="1" i="1" spc="-40" dirty="0">
                <a:solidFill>
                  <a:srgbClr val="202020"/>
                </a:solidFill>
                <a:latin typeface="Arial"/>
                <a:cs typeface="Arial"/>
              </a:rPr>
              <a:t>ORM </a:t>
            </a:r>
            <a:r>
              <a:rPr lang="en-US" sz="1200" b="1" i="1" spc="-385" dirty="0">
                <a:solidFill>
                  <a:srgbClr val="202020"/>
                </a:solidFill>
                <a:latin typeface="Arial"/>
                <a:cs typeface="Arial"/>
              </a:rPr>
              <a:t> </a:t>
            </a:r>
            <a:r>
              <a:rPr lang="en-US" sz="1200" b="1" i="1" spc="-25" dirty="0">
                <a:solidFill>
                  <a:srgbClr val="202020"/>
                </a:solidFill>
                <a:latin typeface="Arial"/>
                <a:cs typeface="Arial"/>
              </a:rPr>
              <a:t>(Object-Relational</a:t>
            </a:r>
            <a:r>
              <a:rPr lang="en-US" sz="1200" b="1" i="1" spc="-15" dirty="0">
                <a:solidFill>
                  <a:srgbClr val="202020"/>
                </a:solidFill>
                <a:latin typeface="Arial"/>
                <a:cs typeface="Arial"/>
              </a:rPr>
              <a:t> </a:t>
            </a:r>
            <a:r>
              <a:rPr lang="en-US" sz="1200" b="1" i="1" spc="-30" dirty="0">
                <a:solidFill>
                  <a:srgbClr val="202020"/>
                </a:solidFill>
                <a:latin typeface="Arial"/>
                <a:cs typeface="Arial"/>
              </a:rPr>
              <a:t>Mapping)</a:t>
            </a:r>
            <a:r>
              <a:rPr lang="en-US" sz="1200" b="1" i="1" spc="-15" dirty="0">
                <a:solidFill>
                  <a:srgbClr val="202020"/>
                </a:solidFill>
                <a:latin typeface="Arial"/>
                <a:cs typeface="Arial"/>
              </a:rPr>
              <a:t> </a:t>
            </a:r>
            <a:r>
              <a:rPr lang="en-US" sz="1200" b="1" i="1" spc="-25" dirty="0">
                <a:solidFill>
                  <a:srgbClr val="202020"/>
                </a:solidFill>
                <a:latin typeface="Arial"/>
                <a:cs typeface="Arial"/>
              </a:rPr>
              <a:t>to</a:t>
            </a:r>
            <a:r>
              <a:rPr lang="en-US" sz="1200" b="1" i="1" spc="-15" dirty="0">
                <a:solidFill>
                  <a:srgbClr val="202020"/>
                </a:solidFill>
                <a:latin typeface="Arial"/>
                <a:cs typeface="Arial"/>
              </a:rPr>
              <a:t> </a:t>
            </a:r>
            <a:r>
              <a:rPr lang="en-US" sz="1200" b="1" i="1" spc="-25" dirty="0">
                <a:solidFill>
                  <a:srgbClr val="202020"/>
                </a:solidFill>
                <a:latin typeface="Arial"/>
                <a:cs typeface="Arial"/>
              </a:rPr>
              <a:t>store</a:t>
            </a:r>
            <a:r>
              <a:rPr lang="en-US" sz="1200" b="1" i="1" spc="-15" dirty="0">
                <a:solidFill>
                  <a:srgbClr val="202020"/>
                </a:solidFill>
                <a:latin typeface="Arial"/>
                <a:cs typeface="Arial"/>
              </a:rPr>
              <a:t> </a:t>
            </a:r>
            <a:r>
              <a:rPr lang="en-US" sz="1200" b="1" i="1" spc="-30" dirty="0">
                <a:solidFill>
                  <a:srgbClr val="202020"/>
                </a:solidFill>
                <a:latin typeface="Arial"/>
                <a:cs typeface="Arial"/>
              </a:rPr>
              <a:t>data</a:t>
            </a:r>
            <a:r>
              <a:rPr lang="en-US" sz="1200" b="1" i="1" spc="-15" dirty="0">
                <a:solidFill>
                  <a:srgbClr val="202020"/>
                </a:solidFill>
                <a:latin typeface="Arial"/>
                <a:cs typeface="Arial"/>
              </a:rPr>
              <a:t> </a:t>
            </a:r>
            <a:r>
              <a:rPr lang="en-US" sz="1200" b="1" i="1" spc="-30" dirty="0">
                <a:solidFill>
                  <a:srgbClr val="202020"/>
                </a:solidFill>
                <a:latin typeface="Arial"/>
                <a:cs typeface="Arial"/>
              </a:rPr>
              <a:t>such</a:t>
            </a:r>
            <a:r>
              <a:rPr lang="en-US" sz="1200" b="1" i="1" spc="-15" dirty="0">
                <a:solidFill>
                  <a:srgbClr val="202020"/>
                </a:solidFill>
                <a:latin typeface="Arial"/>
                <a:cs typeface="Arial"/>
              </a:rPr>
              <a:t> </a:t>
            </a:r>
            <a:r>
              <a:rPr lang="en-US" sz="1200" b="1" i="1" spc="-30" dirty="0">
                <a:solidFill>
                  <a:srgbClr val="202020"/>
                </a:solidFill>
                <a:latin typeface="Arial"/>
                <a:cs typeface="Arial"/>
              </a:rPr>
              <a:t>as</a:t>
            </a:r>
            <a:r>
              <a:rPr lang="en-US" sz="1200" b="1" i="1" spc="-15" dirty="0">
                <a:solidFill>
                  <a:srgbClr val="202020"/>
                </a:solidFill>
                <a:latin typeface="Arial"/>
                <a:cs typeface="Arial"/>
              </a:rPr>
              <a:t> </a:t>
            </a:r>
            <a:r>
              <a:rPr lang="en-US" sz="1200" b="1" i="1" spc="-25" dirty="0">
                <a:solidFill>
                  <a:srgbClr val="202020"/>
                </a:solidFill>
                <a:latin typeface="Arial"/>
                <a:cs typeface="Arial"/>
              </a:rPr>
              <a:t>users,</a:t>
            </a:r>
            <a:r>
              <a:rPr lang="en-US" sz="1200" b="1" i="1" spc="-10" dirty="0">
                <a:solidFill>
                  <a:srgbClr val="202020"/>
                </a:solidFill>
                <a:latin typeface="Arial"/>
                <a:cs typeface="Arial"/>
              </a:rPr>
              <a:t> </a:t>
            </a:r>
            <a:r>
              <a:rPr lang="en-US" sz="1200" b="1" i="1" spc="-30" dirty="0">
                <a:solidFill>
                  <a:srgbClr val="202020"/>
                </a:solidFill>
                <a:latin typeface="Arial"/>
                <a:cs typeface="Arial"/>
              </a:rPr>
              <a:t>buses,</a:t>
            </a:r>
            <a:r>
              <a:rPr lang="en-US" sz="1200" b="1" i="1" spc="-15" dirty="0">
                <a:solidFill>
                  <a:srgbClr val="202020"/>
                </a:solidFill>
                <a:latin typeface="Arial"/>
                <a:cs typeface="Arial"/>
              </a:rPr>
              <a:t> </a:t>
            </a:r>
            <a:r>
              <a:rPr lang="en-US" sz="1200" b="1" i="1" spc="-25" dirty="0">
                <a:solidFill>
                  <a:srgbClr val="202020"/>
                </a:solidFill>
                <a:latin typeface="Arial"/>
                <a:cs typeface="Arial"/>
              </a:rPr>
              <a:t>reservations,</a:t>
            </a:r>
            <a:r>
              <a:rPr lang="en-US" sz="1200" b="1" i="1" spc="-15" dirty="0">
                <a:solidFill>
                  <a:srgbClr val="202020"/>
                </a:solidFill>
                <a:latin typeface="Arial"/>
                <a:cs typeface="Arial"/>
              </a:rPr>
              <a:t> </a:t>
            </a:r>
            <a:r>
              <a:rPr lang="en-US" sz="1200" b="1" i="1" spc="-25" dirty="0">
                <a:solidFill>
                  <a:srgbClr val="202020"/>
                </a:solidFill>
                <a:latin typeface="Arial"/>
                <a:cs typeface="Arial"/>
              </a:rPr>
              <a:t>etc.</a:t>
            </a:r>
            <a:endParaRPr lang="en-US" sz="1200" dirty="0">
              <a:latin typeface="Arial"/>
              <a:cs typeface="Arial"/>
            </a:endParaRPr>
          </a:p>
          <a:p>
            <a:pPr marL="298450" marR="469900" indent="-285750">
              <a:lnSpc>
                <a:spcPts val="1400"/>
              </a:lnSpc>
              <a:spcBef>
                <a:spcPts val="1400"/>
              </a:spcBef>
              <a:buFont typeface="Wingdings" panose="05000000000000000000" pitchFamily="2" charset="2"/>
              <a:buChar char="Ø"/>
              <a:tabLst>
                <a:tab pos="210820" algn="l"/>
              </a:tabLst>
            </a:pPr>
            <a:r>
              <a:rPr lang="en-US" sz="1200" b="1" i="1" spc="-25" dirty="0">
                <a:solidFill>
                  <a:srgbClr val="202020"/>
                </a:solidFill>
                <a:latin typeface="Arial"/>
                <a:cs typeface="Arial"/>
              </a:rPr>
              <a:t>Integration</a:t>
            </a:r>
            <a:r>
              <a:rPr lang="en-US" sz="1200" b="1" i="1" spc="-15" dirty="0">
                <a:solidFill>
                  <a:srgbClr val="202020"/>
                </a:solidFill>
                <a:latin typeface="Arial"/>
                <a:cs typeface="Arial"/>
              </a:rPr>
              <a:t> </a:t>
            </a:r>
            <a:r>
              <a:rPr lang="en-US" sz="1200" b="1" i="1" spc="-30" dirty="0">
                <a:solidFill>
                  <a:srgbClr val="202020"/>
                </a:solidFill>
                <a:latin typeface="Arial"/>
                <a:cs typeface="Arial"/>
              </a:rPr>
              <a:t>and</a:t>
            </a:r>
            <a:r>
              <a:rPr lang="en-US" sz="1200" b="1" i="1" spc="-10" dirty="0">
                <a:solidFill>
                  <a:srgbClr val="202020"/>
                </a:solidFill>
                <a:latin typeface="Arial"/>
                <a:cs typeface="Arial"/>
              </a:rPr>
              <a:t> </a:t>
            </a:r>
            <a:r>
              <a:rPr lang="en-US" sz="1200" b="1" i="1" spc="-25" dirty="0">
                <a:solidFill>
                  <a:srgbClr val="202020"/>
                </a:solidFill>
                <a:latin typeface="Arial"/>
                <a:cs typeface="Arial"/>
              </a:rPr>
              <a:t>Testing:</a:t>
            </a:r>
            <a:r>
              <a:rPr lang="en-US" sz="1200" b="1" i="1" spc="-10" dirty="0">
                <a:solidFill>
                  <a:srgbClr val="202020"/>
                </a:solidFill>
                <a:latin typeface="Arial"/>
                <a:cs typeface="Arial"/>
              </a:rPr>
              <a:t> </a:t>
            </a:r>
            <a:r>
              <a:rPr lang="en-US" sz="1200" b="1" i="1" spc="-25" dirty="0">
                <a:solidFill>
                  <a:srgbClr val="202020"/>
                </a:solidFill>
                <a:latin typeface="Arial"/>
                <a:cs typeface="Arial"/>
              </a:rPr>
              <a:t>Integrate</a:t>
            </a:r>
            <a:r>
              <a:rPr lang="en-US" sz="1200" b="1" i="1" spc="-10" dirty="0">
                <a:solidFill>
                  <a:srgbClr val="202020"/>
                </a:solidFill>
                <a:latin typeface="Arial"/>
                <a:cs typeface="Arial"/>
              </a:rPr>
              <a:t> </a:t>
            </a:r>
            <a:r>
              <a:rPr lang="en-US" sz="1200" b="1" i="1" spc="-25" dirty="0">
                <a:solidFill>
                  <a:srgbClr val="202020"/>
                </a:solidFill>
                <a:latin typeface="Arial"/>
                <a:cs typeface="Arial"/>
              </a:rPr>
              <a:t>the</a:t>
            </a:r>
            <a:r>
              <a:rPr lang="en-US" sz="1200" b="1" i="1" spc="-10" dirty="0">
                <a:solidFill>
                  <a:srgbClr val="202020"/>
                </a:solidFill>
                <a:latin typeface="Arial"/>
                <a:cs typeface="Arial"/>
              </a:rPr>
              <a:t> </a:t>
            </a:r>
            <a:r>
              <a:rPr lang="en-US" sz="1200" b="1" i="1" spc="-30" dirty="0">
                <a:solidFill>
                  <a:srgbClr val="202020"/>
                </a:solidFill>
                <a:latin typeface="Arial"/>
                <a:cs typeface="Arial"/>
              </a:rPr>
              <a:t>frontend</a:t>
            </a:r>
            <a:r>
              <a:rPr lang="en-US" sz="1200" b="1" i="1" spc="-10" dirty="0">
                <a:solidFill>
                  <a:srgbClr val="202020"/>
                </a:solidFill>
                <a:latin typeface="Arial"/>
                <a:cs typeface="Arial"/>
              </a:rPr>
              <a:t> </a:t>
            </a:r>
            <a:r>
              <a:rPr lang="en-US" sz="1200" b="1" i="1" spc="-30" dirty="0">
                <a:solidFill>
                  <a:srgbClr val="202020"/>
                </a:solidFill>
                <a:latin typeface="Arial"/>
                <a:cs typeface="Arial"/>
              </a:rPr>
              <a:t>and</a:t>
            </a:r>
            <a:r>
              <a:rPr lang="en-US" sz="1200" b="1" i="1" spc="-10" dirty="0">
                <a:solidFill>
                  <a:srgbClr val="202020"/>
                </a:solidFill>
                <a:latin typeface="Arial"/>
                <a:cs typeface="Arial"/>
              </a:rPr>
              <a:t> </a:t>
            </a:r>
            <a:r>
              <a:rPr lang="en-US" sz="1200" b="1" i="1" spc="-30" dirty="0">
                <a:solidFill>
                  <a:srgbClr val="202020"/>
                </a:solidFill>
                <a:latin typeface="Arial"/>
                <a:cs typeface="Arial"/>
              </a:rPr>
              <a:t>backend</a:t>
            </a:r>
            <a:r>
              <a:rPr lang="en-US" sz="1200" b="1" i="1" spc="-10" dirty="0">
                <a:solidFill>
                  <a:srgbClr val="202020"/>
                </a:solidFill>
                <a:latin typeface="Arial"/>
                <a:cs typeface="Arial"/>
              </a:rPr>
              <a:t> </a:t>
            </a:r>
            <a:r>
              <a:rPr lang="en-US" sz="1200" b="1" i="1" spc="-30" dirty="0">
                <a:solidFill>
                  <a:srgbClr val="202020"/>
                </a:solidFill>
                <a:latin typeface="Arial"/>
                <a:cs typeface="Arial"/>
              </a:rPr>
              <a:t>components,</a:t>
            </a:r>
            <a:r>
              <a:rPr lang="en-US" sz="1200" b="1" i="1" spc="-10" dirty="0">
                <a:solidFill>
                  <a:srgbClr val="202020"/>
                </a:solidFill>
                <a:latin typeface="Arial"/>
                <a:cs typeface="Arial"/>
              </a:rPr>
              <a:t> </a:t>
            </a:r>
            <a:r>
              <a:rPr lang="en-US" sz="1200" b="1" i="1" spc="-30" dirty="0">
                <a:solidFill>
                  <a:srgbClr val="202020"/>
                </a:solidFill>
                <a:latin typeface="Arial"/>
                <a:cs typeface="Arial"/>
              </a:rPr>
              <a:t>and</a:t>
            </a:r>
            <a:r>
              <a:rPr lang="en-US" sz="1200" b="1" i="1" spc="-10" dirty="0">
                <a:solidFill>
                  <a:srgbClr val="202020"/>
                </a:solidFill>
                <a:latin typeface="Arial"/>
                <a:cs typeface="Arial"/>
              </a:rPr>
              <a:t> </a:t>
            </a:r>
            <a:r>
              <a:rPr lang="en-US" sz="1200" b="1" i="1" spc="-30" dirty="0">
                <a:solidFill>
                  <a:srgbClr val="202020"/>
                </a:solidFill>
                <a:latin typeface="Arial"/>
                <a:cs typeface="Arial"/>
              </a:rPr>
              <a:t>thoroughly</a:t>
            </a:r>
            <a:r>
              <a:rPr lang="en-US" sz="1200" b="1" i="1" spc="-10" dirty="0">
                <a:solidFill>
                  <a:srgbClr val="202020"/>
                </a:solidFill>
                <a:latin typeface="Arial"/>
                <a:cs typeface="Arial"/>
              </a:rPr>
              <a:t> </a:t>
            </a:r>
            <a:r>
              <a:rPr lang="en-US" sz="1200" b="1" i="1" spc="-25" dirty="0">
                <a:solidFill>
                  <a:srgbClr val="202020"/>
                </a:solidFill>
                <a:latin typeface="Arial"/>
                <a:cs typeface="Arial"/>
              </a:rPr>
              <a:t>test </a:t>
            </a:r>
            <a:r>
              <a:rPr lang="en-US" sz="1200" b="1" i="1" spc="-390" dirty="0">
                <a:solidFill>
                  <a:srgbClr val="202020"/>
                </a:solidFill>
                <a:latin typeface="Arial"/>
                <a:cs typeface="Arial"/>
              </a:rPr>
              <a:t> </a:t>
            </a:r>
            <a:r>
              <a:rPr lang="en-US" sz="1200" b="1" i="1" spc="-25" dirty="0">
                <a:solidFill>
                  <a:srgbClr val="202020"/>
                </a:solidFill>
                <a:latin typeface="Arial"/>
                <a:cs typeface="Arial"/>
              </a:rPr>
              <a:t>the</a:t>
            </a:r>
            <a:r>
              <a:rPr lang="en-US" sz="1200" b="1" i="1" spc="-15" dirty="0">
                <a:solidFill>
                  <a:srgbClr val="202020"/>
                </a:solidFill>
                <a:latin typeface="Arial"/>
                <a:cs typeface="Arial"/>
              </a:rPr>
              <a:t> </a:t>
            </a:r>
            <a:r>
              <a:rPr lang="en-US" sz="1200" b="1" i="1" spc="-25" dirty="0">
                <a:solidFill>
                  <a:srgbClr val="202020"/>
                </a:solidFill>
                <a:latin typeface="Arial"/>
                <a:cs typeface="Arial"/>
              </a:rPr>
              <a:t>application</a:t>
            </a:r>
            <a:r>
              <a:rPr lang="en-US" sz="1200" b="1" i="1" spc="-15" dirty="0">
                <a:solidFill>
                  <a:srgbClr val="202020"/>
                </a:solidFill>
                <a:latin typeface="Arial"/>
                <a:cs typeface="Arial"/>
              </a:rPr>
              <a:t> </a:t>
            </a:r>
            <a:r>
              <a:rPr lang="en-US" sz="1200" b="1" i="1" spc="-25" dirty="0">
                <a:solidFill>
                  <a:srgbClr val="202020"/>
                </a:solidFill>
                <a:latin typeface="Arial"/>
                <a:cs typeface="Arial"/>
              </a:rPr>
              <a:t>to</a:t>
            </a:r>
            <a:r>
              <a:rPr lang="en-US" sz="1200" b="1" i="1" spc="-15" dirty="0">
                <a:solidFill>
                  <a:srgbClr val="202020"/>
                </a:solidFill>
                <a:latin typeface="Arial"/>
                <a:cs typeface="Arial"/>
              </a:rPr>
              <a:t> </a:t>
            </a:r>
            <a:r>
              <a:rPr lang="en-US" sz="1200" b="1" i="1" spc="-30" dirty="0">
                <a:solidFill>
                  <a:srgbClr val="202020"/>
                </a:solidFill>
                <a:latin typeface="Arial"/>
                <a:cs typeface="Arial"/>
              </a:rPr>
              <a:t>ensure</a:t>
            </a:r>
            <a:r>
              <a:rPr lang="en-US" sz="1200" b="1" i="1" spc="-15" dirty="0">
                <a:solidFill>
                  <a:srgbClr val="202020"/>
                </a:solidFill>
                <a:latin typeface="Arial"/>
                <a:cs typeface="Arial"/>
              </a:rPr>
              <a:t> </a:t>
            </a:r>
            <a:r>
              <a:rPr lang="en-US" sz="1200" b="1" i="1" spc="-25" dirty="0">
                <a:solidFill>
                  <a:srgbClr val="202020"/>
                </a:solidFill>
                <a:latin typeface="Arial"/>
                <a:cs typeface="Arial"/>
              </a:rPr>
              <a:t>functionality,</a:t>
            </a:r>
            <a:r>
              <a:rPr lang="en-US" sz="1200" b="1" i="1" spc="-15" dirty="0">
                <a:solidFill>
                  <a:srgbClr val="202020"/>
                </a:solidFill>
                <a:latin typeface="Arial"/>
                <a:cs typeface="Arial"/>
              </a:rPr>
              <a:t> </a:t>
            </a:r>
            <a:r>
              <a:rPr lang="en-US" sz="1200" b="1" i="1" spc="-25" dirty="0">
                <a:solidFill>
                  <a:srgbClr val="202020"/>
                </a:solidFill>
                <a:latin typeface="Arial"/>
                <a:cs typeface="Arial"/>
              </a:rPr>
              <a:t>usability,</a:t>
            </a:r>
            <a:r>
              <a:rPr lang="en-US" sz="1200" b="1" i="1" spc="-15" dirty="0">
                <a:solidFill>
                  <a:srgbClr val="202020"/>
                </a:solidFill>
                <a:latin typeface="Arial"/>
                <a:cs typeface="Arial"/>
              </a:rPr>
              <a:t> </a:t>
            </a:r>
            <a:r>
              <a:rPr lang="en-US" sz="1200" b="1" i="1" spc="-30" dirty="0">
                <a:solidFill>
                  <a:srgbClr val="202020"/>
                </a:solidFill>
                <a:latin typeface="Arial"/>
                <a:cs typeface="Arial"/>
              </a:rPr>
              <a:t>and</a:t>
            </a:r>
            <a:r>
              <a:rPr lang="en-US" sz="1200" b="1" i="1" spc="-15" dirty="0">
                <a:solidFill>
                  <a:srgbClr val="202020"/>
                </a:solidFill>
                <a:latin typeface="Arial"/>
                <a:cs typeface="Arial"/>
              </a:rPr>
              <a:t> </a:t>
            </a:r>
            <a:r>
              <a:rPr lang="en-US" sz="1200" b="1" i="1" spc="-20" dirty="0">
                <a:solidFill>
                  <a:srgbClr val="202020"/>
                </a:solidFill>
                <a:latin typeface="Arial"/>
                <a:cs typeface="Arial"/>
              </a:rPr>
              <a:t>reliability.</a:t>
            </a:r>
            <a:endParaRPr lang="en-US" sz="1200" dirty="0">
              <a:latin typeface="Arial"/>
              <a:cs typeface="Arial"/>
            </a:endParaRPr>
          </a:p>
          <a:p>
            <a:pPr marL="298450" marR="300990" indent="-285750">
              <a:lnSpc>
                <a:spcPts val="1400"/>
              </a:lnSpc>
              <a:spcBef>
                <a:spcPts val="1400"/>
              </a:spcBef>
              <a:buFont typeface="Wingdings" panose="05000000000000000000" pitchFamily="2" charset="2"/>
              <a:buChar char="Ø"/>
              <a:tabLst>
                <a:tab pos="210820" algn="l"/>
              </a:tabLst>
            </a:pPr>
            <a:r>
              <a:rPr lang="en-US" sz="1200" b="1" i="1" spc="-30" dirty="0">
                <a:solidFill>
                  <a:srgbClr val="202020"/>
                </a:solidFill>
                <a:latin typeface="Arial"/>
                <a:cs typeface="Arial"/>
              </a:rPr>
              <a:t>Deployment</a:t>
            </a:r>
            <a:r>
              <a:rPr lang="en-US" sz="1200" b="1" i="1" spc="-10" dirty="0">
                <a:solidFill>
                  <a:srgbClr val="202020"/>
                </a:solidFill>
                <a:latin typeface="Arial"/>
                <a:cs typeface="Arial"/>
              </a:rPr>
              <a:t> </a:t>
            </a:r>
            <a:r>
              <a:rPr lang="en-US" sz="1200" b="1" i="1" spc="-30" dirty="0">
                <a:solidFill>
                  <a:srgbClr val="202020"/>
                </a:solidFill>
                <a:latin typeface="Arial"/>
                <a:cs typeface="Arial"/>
              </a:rPr>
              <a:t>and</a:t>
            </a:r>
            <a:r>
              <a:rPr lang="en-US" sz="1200" b="1" i="1" spc="-5" dirty="0">
                <a:solidFill>
                  <a:srgbClr val="202020"/>
                </a:solidFill>
                <a:latin typeface="Arial"/>
                <a:cs typeface="Arial"/>
              </a:rPr>
              <a:t> </a:t>
            </a:r>
            <a:r>
              <a:rPr lang="en-US" sz="1200" b="1" i="1" spc="-30" dirty="0">
                <a:solidFill>
                  <a:srgbClr val="202020"/>
                </a:solidFill>
                <a:latin typeface="Arial"/>
                <a:cs typeface="Arial"/>
              </a:rPr>
              <a:t>Maintenance:</a:t>
            </a:r>
            <a:r>
              <a:rPr lang="en-US" sz="1200" b="1" i="1" spc="-5" dirty="0">
                <a:solidFill>
                  <a:srgbClr val="202020"/>
                </a:solidFill>
                <a:latin typeface="Arial"/>
                <a:cs typeface="Arial"/>
              </a:rPr>
              <a:t> </a:t>
            </a:r>
            <a:r>
              <a:rPr lang="en-US" sz="1200" b="1" i="1" spc="-30" dirty="0">
                <a:solidFill>
                  <a:srgbClr val="202020"/>
                </a:solidFill>
                <a:latin typeface="Arial"/>
                <a:cs typeface="Arial"/>
              </a:rPr>
              <a:t>Deploy</a:t>
            </a:r>
            <a:r>
              <a:rPr lang="en-US" sz="1200" b="1" i="1" spc="-5" dirty="0">
                <a:solidFill>
                  <a:srgbClr val="202020"/>
                </a:solidFill>
                <a:latin typeface="Arial"/>
                <a:cs typeface="Arial"/>
              </a:rPr>
              <a:t> </a:t>
            </a:r>
            <a:r>
              <a:rPr lang="en-US" sz="1200" b="1" i="1" spc="-25" dirty="0">
                <a:solidFill>
                  <a:srgbClr val="202020"/>
                </a:solidFill>
                <a:latin typeface="Arial"/>
                <a:cs typeface="Arial"/>
              </a:rPr>
              <a:t>the</a:t>
            </a:r>
            <a:r>
              <a:rPr lang="en-US" sz="1200" b="1" i="1" spc="-5" dirty="0">
                <a:solidFill>
                  <a:srgbClr val="202020"/>
                </a:solidFill>
                <a:latin typeface="Arial"/>
                <a:cs typeface="Arial"/>
              </a:rPr>
              <a:t> </a:t>
            </a:r>
            <a:r>
              <a:rPr lang="en-US" sz="1200" b="1" i="1" spc="-25" dirty="0">
                <a:solidFill>
                  <a:srgbClr val="202020"/>
                </a:solidFill>
                <a:latin typeface="Arial"/>
                <a:cs typeface="Arial"/>
              </a:rPr>
              <a:t>application</a:t>
            </a:r>
            <a:r>
              <a:rPr lang="en-US" sz="1200" b="1" i="1" spc="-10" dirty="0">
                <a:solidFill>
                  <a:srgbClr val="202020"/>
                </a:solidFill>
                <a:latin typeface="Arial"/>
                <a:cs typeface="Arial"/>
              </a:rPr>
              <a:t> </a:t>
            </a:r>
            <a:r>
              <a:rPr lang="en-US" sz="1200" b="1" i="1" spc="-25" dirty="0">
                <a:solidFill>
                  <a:srgbClr val="202020"/>
                </a:solidFill>
                <a:latin typeface="Arial"/>
                <a:cs typeface="Arial"/>
              </a:rPr>
              <a:t>to</a:t>
            </a:r>
            <a:r>
              <a:rPr lang="en-US" sz="1200" b="1" i="1" spc="-5" dirty="0">
                <a:solidFill>
                  <a:srgbClr val="202020"/>
                </a:solidFill>
                <a:latin typeface="Arial"/>
                <a:cs typeface="Arial"/>
              </a:rPr>
              <a:t> </a:t>
            </a:r>
            <a:r>
              <a:rPr lang="en-US" sz="1200" b="1" i="1" spc="-30" dirty="0">
                <a:solidFill>
                  <a:srgbClr val="202020"/>
                </a:solidFill>
                <a:latin typeface="Arial"/>
                <a:cs typeface="Arial"/>
              </a:rPr>
              <a:t>a</a:t>
            </a:r>
            <a:r>
              <a:rPr lang="en-US" sz="1200" b="1" i="1" spc="-5" dirty="0">
                <a:solidFill>
                  <a:srgbClr val="202020"/>
                </a:solidFill>
                <a:latin typeface="Arial"/>
                <a:cs typeface="Arial"/>
              </a:rPr>
              <a:t> </a:t>
            </a:r>
            <a:r>
              <a:rPr lang="en-US" sz="1200" b="1" i="1" spc="-30" dirty="0">
                <a:solidFill>
                  <a:srgbClr val="202020"/>
                </a:solidFill>
                <a:latin typeface="Arial"/>
                <a:cs typeface="Arial"/>
              </a:rPr>
              <a:t>production</a:t>
            </a:r>
            <a:r>
              <a:rPr lang="en-US" sz="1200" b="1" i="1" spc="-5" dirty="0">
                <a:solidFill>
                  <a:srgbClr val="202020"/>
                </a:solidFill>
                <a:latin typeface="Arial"/>
                <a:cs typeface="Arial"/>
              </a:rPr>
              <a:t> </a:t>
            </a:r>
            <a:r>
              <a:rPr lang="en-US" sz="1200" b="1" i="1" spc="-30" dirty="0">
                <a:solidFill>
                  <a:srgbClr val="202020"/>
                </a:solidFill>
                <a:latin typeface="Arial"/>
                <a:cs typeface="Arial"/>
              </a:rPr>
              <a:t>environment,</a:t>
            </a:r>
            <a:r>
              <a:rPr lang="en-US" sz="1200" b="1" i="1" spc="-5" dirty="0">
                <a:solidFill>
                  <a:srgbClr val="202020"/>
                </a:solidFill>
                <a:latin typeface="Arial"/>
                <a:cs typeface="Arial"/>
              </a:rPr>
              <a:t> </a:t>
            </a:r>
            <a:r>
              <a:rPr lang="en-US" sz="1200" b="1" i="1" spc="-30" dirty="0">
                <a:solidFill>
                  <a:srgbClr val="202020"/>
                </a:solidFill>
                <a:latin typeface="Arial"/>
                <a:cs typeface="Arial"/>
              </a:rPr>
              <a:t>and</a:t>
            </a:r>
            <a:r>
              <a:rPr lang="en-US" sz="1200" b="1" i="1" spc="-10" dirty="0">
                <a:solidFill>
                  <a:srgbClr val="202020"/>
                </a:solidFill>
                <a:latin typeface="Arial"/>
                <a:cs typeface="Arial"/>
              </a:rPr>
              <a:t> </a:t>
            </a:r>
            <a:r>
              <a:rPr lang="en-US" sz="1200" b="1" i="1" spc="-30" dirty="0">
                <a:solidFill>
                  <a:srgbClr val="202020"/>
                </a:solidFill>
                <a:latin typeface="Arial"/>
                <a:cs typeface="Arial"/>
              </a:rPr>
              <a:t>provide </a:t>
            </a:r>
            <a:r>
              <a:rPr lang="en-US" sz="1200" b="1" i="1" spc="-385" dirty="0">
                <a:solidFill>
                  <a:srgbClr val="202020"/>
                </a:solidFill>
                <a:latin typeface="Arial"/>
                <a:cs typeface="Arial"/>
              </a:rPr>
              <a:t> </a:t>
            </a:r>
            <a:r>
              <a:rPr lang="en-US" sz="1200" b="1" i="1" spc="-30" dirty="0">
                <a:solidFill>
                  <a:srgbClr val="202020"/>
                </a:solidFill>
                <a:latin typeface="Arial"/>
                <a:cs typeface="Arial"/>
              </a:rPr>
              <a:t>ongoing</a:t>
            </a:r>
            <a:r>
              <a:rPr lang="en-US" sz="1200" b="1" i="1" spc="-5" dirty="0">
                <a:solidFill>
                  <a:srgbClr val="202020"/>
                </a:solidFill>
                <a:latin typeface="Arial"/>
                <a:cs typeface="Arial"/>
              </a:rPr>
              <a:t> </a:t>
            </a:r>
            <a:r>
              <a:rPr lang="en-US" sz="1200" b="1" i="1" spc="-30" dirty="0">
                <a:solidFill>
                  <a:srgbClr val="202020"/>
                </a:solidFill>
                <a:latin typeface="Arial"/>
                <a:cs typeface="Arial"/>
              </a:rPr>
              <a:t>maintenance,</a:t>
            </a:r>
            <a:r>
              <a:rPr lang="en-US" sz="1200" b="1" i="1" dirty="0">
                <a:solidFill>
                  <a:srgbClr val="202020"/>
                </a:solidFill>
                <a:latin typeface="Arial"/>
                <a:cs typeface="Arial"/>
              </a:rPr>
              <a:t> </a:t>
            </a:r>
            <a:r>
              <a:rPr lang="en-US" sz="1200" b="1" i="1" spc="-30" dirty="0">
                <a:solidFill>
                  <a:srgbClr val="202020"/>
                </a:solidFill>
                <a:latin typeface="Arial"/>
                <a:cs typeface="Arial"/>
              </a:rPr>
              <a:t>updates,</a:t>
            </a:r>
            <a:r>
              <a:rPr lang="en-US" sz="1200" b="1" i="1" spc="-5" dirty="0">
                <a:solidFill>
                  <a:srgbClr val="202020"/>
                </a:solidFill>
                <a:latin typeface="Arial"/>
                <a:cs typeface="Arial"/>
              </a:rPr>
              <a:t> </a:t>
            </a:r>
            <a:r>
              <a:rPr lang="en-US" sz="1200" b="1" i="1" spc="-30" dirty="0">
                <a:solidFill>
                  <a:srgbClr val="202020"/>
                </a:solidFill>
                <a:latin typeface="Arial"/>
                <a:cs typeface="Arial"/>
              </a:rPr>
              <a:t>and</a:t>
            </a:r>
            <a:r>
              <a:rPr lang="en-US" sz="1200" b="1" i="1" dirty="0">
                <a:solidFill>
                  <a:srgbClr val="202020"/>
                </a:solidFill>
                <a:latin typeface="Arial"/>
                <a:cs typeface="Arial"/>
              </a:rPr>
              <a:t> </a:t>
            </a:r>
            <a:r>
              <a:rPr lang="en-US" sz="1200" b="1" i="1" spc="-30" dirty="0">
                <a:solidFill>
                  <a:srgbClr val="202020"/>
                </a:solidFill>
                <a:latin typeface="Arial"/>
                <a:cs typeface="Arial"/>
              </a:rPr>
              <a:t>support</a:t>
            </a:r>
            <a:r>
              <a:rPr lang="en-US" sz="1200" b="1" i="1" spc="-5" dirty="0">
                <a:solidFill>
                  <a:srgbClr val="202020"/>
                </a:solidFill>
                <a:latin typeface="Arial"/>
                <a:cs typeface="Arial"/>
              </a:rPr>
              <a:t> </a:t>
            </a:r>
            <a:r>
              <a:rPr lang="en-US" sz="1200" b="1" i="1" spc="-25" dirty="0">
                <a:solidFill>
                  <a:srgbClr val="202020"/>
                </a:solidFill>
                <a:latin typeface="Arial"/>
                <a:cs typeface="Arial"/>
              </a:rPr>
              <a:t>to</a:t>
            </a:r>
            <a:r>
              <a:rPr lang="en-US" sz="1200" b="1" i="1" dirty="0">
                <a:solidFill>
                  <a:srgbClr val="202020"/>
                </a:solidFill>
                <a:latin typeface="Arial"/>
                <a:cs typeface="Arial"/>
              </a:rPr>
              <a:t> </a:t>
            </a:r>
            <a:r>
              <a:rPr lang="en-US" sz="1200" b="1" i="1" spc="-30" dirty="0">
                <a:solidFill>
                  <a:srgbClr val="202020"/>
                </a:solidFill>
                <a:latin typeface="Arial"/>
                <a:cs typeface="Arial"/>
              </a:rPr>
              <a:t>ensure</a:t>
            </a:r>
            <a:r>
              <a:rPr lang="en-US" sz="1200" b="1" i="1" spc="-5" dirty="0">
                <a:solidFill>
                  <a:srgbClr val="202020"/>
                </a:solidFill>
                <a:latin typeface="Arial"/>
                <a:cs typeface="Arial"/>
              </a:rPr>
              <a:t> </a:t>
            </a:r>
            <a:r>
              <a:rPr lang="en-US" sz="1200" b="1" i="1" spc="-30" dirty="0">
                <a:solidFill>
                  <a:srgbClr val="202020"/>
                </a:solidFill>
                <a:latin typeface="Arial"/>
                <a:cs typeface="Arial"/>
              </a:rPr>
              <a:t>optimal</a:t>
            </a:r>
            <a:r>
              <a:rPr lang="en-US" sz="1200" b="1" i="1" dirty="0">
                <a:solidFill>
                  <a:srgbClr val="202020"/>
                </a:solidFill>
                <a:latin typeface="Arial"/>
                <a:cs typeface="Arial"/>
              </a:rPr>
              <a:t> </a:t>
            </a:r>
            <a:r>
              <a:rPr lang="en-US" sz="1200" b="1" i="1" spc="-30" dirty="0">
                <a:solidFill>
                  <a:srgbClr val="202020"/>
                </a:solidFill>
                <a:latin typeface="Arial"/>
                <a:cs typeface="Arial"/>
              </a:rPr>
              <a:t>performance</a:t>
            </a:r>
            <a:r>
              <a:rPr lang="en-US" sz="1200" b="1" i="1" spc="-5" dirty="0">
                <a:solidFill>
                  <a:srgbClr val="202020"/>
                </a:solidFill>
                <a:latin typeface="Arial"/>
                <a:cs typeface="Arial"/>
              </a:rPr>
              <a:t> </a:t>
            </a:r>
            <a:r>
              <a:rPr lang="en-US" sz="1200" b="1" i="1" spc="-30" dirty="0">
                <a:solidFill>
                  <a:srgbClr val="202020"/>
                </a:solidFill>
                <a:latin typeface="Arial"/>
                <a:cs typeface="Arial"/>
              </a:rPr>
              <a:t>and</a:t>
            </a:r>
            <a:r>
              <a:rPr lang="en-US" sz="1200" b="1" i="1" dirty="0">
                <a:solidFill>
                  <a:srgbClr val="202020"/>
                </a:solidFill>
                <a:latin typeface="Arial"/>
                <a:cs typeface="Arial"/>
              </a:rPr>
              <a:t> </a:t>
            </a:r>
            <a:r>
              <a:rPr lang="en-US" sz="1200" b="1" i="1" spc="-30" dirty="0">
                <a:solidFill>
                  <a:srgbClr val="202020"/>
                </a:solidFill>
                <a:latin typeface="Arial"/>
                <a:cs typeface="Arial"/>
              </a:rPr>
              <a:t>user</a:t>
            </a:r>
            <a:r>
              <a:rPr lang="en-US" sz="1200" b="1" i="1" spc="-5" dirty="0">
                <a:solidFill>
                  <a:srgbClr val="202020"/>
                </a:solidFill>
                <a:latin typeface="Arial"/>
                <a:cs typeface="Arial"/>
              </a:rPr>
              <a:t> </a:t>
            </a:r>
            <a:r>
              <a:rPr lang="en-US" sz="1200" b="1" i="1" spc="-25" dirty="0">
                <a:solidFill>
                  <a:srgbClr val="202020"/>
                </a:solidFill>
                <a:latin typeface="Arial"/>
                <a:cs typeface="Arial"/>
              </a:rPr>
              <a:t>satisfaction.</a:t>
            </a:r>
            <a:endParaRPr lang="en-US" sz="1200" dirty="0">
              <a:latin typeface="Arial"/>
              <a:cs typeface="Arial"/>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E3828AD-8D11-1924-0AA9-C2A6289251E3}"/>
              </a:ext>
            </a:extLst>
          </p:cNvPr>
          <p:cNvSpPr txBox="1"/>
          <p:nvPr/>
        </p:nvSpPr>
        <p:spPr>
          <a:xfrm>
            <a:off x="392906" y="678656"/>
            <a:ext cx="8636794" cy="4090863"/>
          </a:xfrm>
          <a:prstGeom prst="rect">
            <a:avLst/>
          </a:prstGeom>
          <a:noFill/>
        </p:spPr>
        <p:txBody>
          <a:bodyPr wrap="square" rtlCol="0">
            <a:spAutoFit/>
          </a:bodyPr>
          <a:lstStyle/>
          <a:p>
            <a:pPr marL="25400">
              <a:lnSpc>
                <a:spcPct val="100000"/>
              </a:lnSpc>
              <a:spcBef>
                <a:spcPts val="100"/>
              </a:spcBef>
            </a:pPr>
            <a:r>
              <a:rPr lang="en-US" sz="1700" b="1" dirty="0">
                <a:solidFill>
                  <a:srgbClr val="00579A"/>
                </a:solidFill>
                <a:latin typeface="Arial"/>
                <a:cs typeface="Arial"/>
              </a:rPr>
              <a:t>PROJECT</a:t>
            </a:r>
            <a:r>
              <a:rPr lang="en-US" sz="1700" b="1" spc="-50" dirty="0">
                <a:solidFill>
                  <a:srgbClr val="00579A"/>
                </a:solidFill>
                <a:latin typeface="Arial"/>
                <a:cs typeface="Arial"/>
              </a:rPr>
              <a:t> </a:t>
            </a:r>
            <a:r>
              <a:rPr lang="en-US" sz="1700" b="1" dirty="0">
                <a:solidFill>
                  <a:srgbClr val="00579A"/>
                </a:solidFill>
                <a:latin typeface="Arial"/>
                <a:cs typeface="Arial"/>
              </a:rPr>
              <a:t>STRUCTURE</a:t>
            </a:r>
            <a:endParaRPr lang="en-US" sz="1700" dirty="0">
              <a:latin typeface="Arial"/>
              <a:cs typeface="Arial"/>
            </a:endParaRPr>
          </a:p>
          <a:p>
            <a:pPr marL="342900" indent="-342900">
              <a:lnSpc>
                <a:spcPct val="100000"/>
              </a:lnSpc>
              <a:spcBef>
                <a:spcPts val="35"/>
              </a:spcBef>
              <a:buFont typeface="Wingdings" panose="05000000000000000000" pitchFamily="2" charset="2"/>
              <a:buChar char="Ø"/>
            </a:pPr>
            <a:endParaRPr lang="en-US" sz="1900" dirty="0">
              <a:latin typeface="Arial"/>
              <a:cs typeface="Arial"/>
            </a:endParaRPr>
          </a:p>
          <a:p>
            <a:pPr marL="298450" marR="547370" indent="-285750">
              <a:lnSpc>
                <a:spcPts val="1400"/>
              </a:lnSpc>
              <a:buFont typeface="Wingdings" panose="05000000000000000000" pitchFamily="2" charset="2"/>
              <a:buChar char="Ø"/>
            </a:pPr>
            <a:r>
              <a:rPr lang="en-US" sz="1400" b="1" dirty="0">
                <a:solidFill>
                  <a:srgbClr val="202020"/>
                </a:solidFill>
                <a:latin typeface="Arial"/>
                <a:cs typeface="Arial"/>
              </a:rPr>
              <a:t>The</a:t>
            </a:r>
            <a:r>
              <a:rPr lang="en-US" sz="1400" b="1" spc="-10" dirty="0">
                <a:solidFill>
                  <a:srgbClr val="202020"/>
                </a:solidFill>
                <a:latin typeface="Arial"/>
                <a:cs typeface="Arial"/>
              </a:rPr>
              <a:t> </a:t>
            </a:r>
            <a:r>
              <a:rPr lang="en-US" sz="1400" b="1" dirty="0">
                <a:solidFill>
                  <a:srgbClr val="202020"/>
                </a:solidFill>
                <a:latin typeface="Arial"/>
                <a:cs typeface="Arial"/>
              </a:rPr>
              <a:t>project</a:t>
            </a:r>
            <a:r>
              <a:rPr lang="en-US" sz="1400" b="1" spc="-10" dirty="0">
                <a:solidFill>
                  <a:srgbClr val="202020"/>
                </a:solidFill>
                <a:latin typeface="Arial"/>
                <a:cs typeface="Arial"/>
              </a:rPr>
              <a:t> </a:t>
            </a:r>
            <a:r>
              <a:rPr lang="en-US" sz="1400" b="1" dirty="0">
                <a:solidFill>
                  <a:srgbClr val="202020"/>
                </a:solidFill>
                <a:latin typeface="Arial"/>
                <a:cs typeface="Arial"/>
              </a:rPr>
              <a:t>structure</a:t>
            </a:r>
            <a:r>
              <a:rPr lang="en-US" sz="1400" b="1" spc="-10" dirty="0">
                <a:solidFill>
                  <a:srgbClr val="202020"/>
                </a:solidFill>
                <a:latin typeface="Arial"/>
                <a:cs typeface="Arial"/>
              </a:rPr>
              <a:t> </a:t>
            </a:r>
            <a:r>
              <a:rPr lang="en-US" sz="1400" b="1" dirty="0">
                <a:solidFill>
                  <a:srgbClr val="202020"/>
                </a:solidFill>
                <a:latin typeface="Arial"/>
                <a:cs typeface="Arial"/>
              </a:rPr>
              <a:t>typically</a:t>
            </a:r>
            <a:r>
              <a:rPr lang="en-US" sz="1400" b="1" spc="-10" dirty="0">
                <a:solidFill>
                  <a:srgbClr val="202020"/>
                </a:solidFill>
                <a:latin typeface="Arial"/>
                <a:cs typeface="Arial"/>
              </a:rPr>
              <a:t> </a:t>
            </a:r>
            <a:r>
              <a:rPr lang="en-US" sz="1400" b="1" dirty="0">
                <a:solidFill>
                  <a:srgbClr val="202020"/>
                </a:solidFill>
                <a:latin typeface="Arial"/>
                <a:cs typeface="Arial"/>
              </a:rPr>
              <a:t>consists</a:t>
            </a:r>
            <a:r>
              <a:rPr lang="en-US" sz="1400" b="1" spc="-10" dirty="0">
                <a:solidFill>
                  <a:srgbClr val="202020"/>
                </a:solidFill>
                <a:latin typeface="Arial"/>
                <a:cs typeface="Arial"/>
              </a:rPr>
              <a:t> </a:t>
            </a:r>
            <a:r>
              <a:rPr lang="en-US" sz="1400" b="1" dirty="0">
                <a:solidFill>
                  <a:srgbClr val="202020"/>
                </a:solidFill>
                <a:latin typeface="Arial"/>
                <a:cs typeface="Arial"/>
              </a:rPr>
              <a:t>of</a:t>
            </a:r>
            <a:r>
              <a:rPr lang="en-US" sz="1400" b="1" spc="-5" dirty="0">
                <a:solidFill>
                  <a:srgbClr val="202020"/>
                </a:solidFill>
                <a:latin typeface="Arial"/>
                <a:cs typeface="Arial"/>
              </a:rPr>
              <a:t> </a:t>
            </a:r>
            <a:r>
              <a:rPr lang="en-US" sz="1400" b="1" dirty="0">
                <a:solidFill>
                  <a:srgbClr val="202020"/>
                </a:solidFill>
                <a:latin typeface="Arial"/>
                <a:cs typeface="Arial"/>
              </a:rPr>
              <a:t>directories</a:t>
            </a:r>
            <a:r>
              <a:rPr lang="en-US" sz="1400" b="1" spc="-10" dirty="0">
                <a:solidFill>
                  <a:srgbClr val="202020"/>
                </a:solidFill>
                <a:latin typeface="Arial"/>
                <a:cs typeface="Arial"/>
              </a:rPr>
              <a:t> </a:t>
            </a:r>
            <a:r>
              <a:rPr lang="en-US" sz="1400" b="1" dirty="0">
                <a:solidFill>
                  <a:srgbClr val="202020"/>
                </a:solidFill>
                <a:latin typeface="Arial"/>
                <a:cs typeface="Arial"/>
              </a:rPr>
              <a:t>for</a:t>
            </a:r>
            <a:r>
              <a:rPr lang="en-US" sz="1400" b="1" spc="-10" dirty="0">
                <a:solidFill>
                  <a:srgbClr val="202020"/>
                </a:solidFill>
                <a:latin typeface="Arial"/>
                <a:cs typeface="Arial"/>
              </a:rPr>
              <a:t> </a:t>
            </a:r>
            <a:r>
              <a:rPr lang="en-US" sz="1400" b="1" dirty="0">
                <a:solidFill>
                  <a:srgbClr val="202020"/>
                </a:solidFill>
                <a:latin typeface="Arial"/>
                <a:cs typeface="Arial"/>
              </a:rPr>
              <a:t>managing</a:t>
            </a:r>
            <a:r>
              <a:rPr lang="en-US" sz="1400" b="1" spc="-10" dirty="0">
                <a:solidFill>
                  <a:srgbClr val="202020"/>
                </a:solidFill>
                <a:latin typeface="Arial"/>
                <a:cs typeface="Arial"/>
              </a:rPr>
              <a:t> </a:t>
            </a:r>
            <a:r>
              <a:rPr lang="en-US" sz="1400" b="1" dirty="0">
                <a:solidFill>
                  <a:srgbClr val="202020"/>
                </a:solidFill>
                <a:latin typeface="Arial"/>
                <a:cs typeface="Arial"/>
              </a:rPr>
              <a:t>application</a:t>
            </a:r>
            <a:r>
              <a:rPr lang="en-US" sz="1400" b="1" spc="-10" dirty="0">
                <a:solidFill>
                  <a:srgbClr val="202020"/>
                </a:solidFill>
                <a:latin typeface="Arial"/>
                <a:cs typeface="Arial"/>
              </a:rPr>
              <a:t> </a:t>
            </a:r>
            <a:r>
              <a:rPr lang="en-US" sz="1400" b="1" dirty="0">
                <a:solidFill>
                  <a:srgbClr val="202020"/>
                </a:solidFill>
                <a:latin typeface="Arial"/>
                <a:cs typeface="Arial"/>
              </a:rPr>
              <a:t>logic,</a:t>
            </a:r>
            <a:r>
              <a:rPr lang="en-US" sz="1400" b="1" spc="-5" dirty="0">
                <a:solidFill>
                  <a:srgbClr val="202020"/>
                </a:solidFill>
                <a:latin typeface="Arial"/>
                <a:cs typeface="Arial"/>
              </a:rPr>
              <a:t> </a:t>
            </a:r>
            <a:r>
              <a:rPr lang="en-US" sz="1400" b="1" dirty="0">
                <a:solidFill>
                  <a:srgbClr val="202020"/>
                </a:solidFill>
                <a:latin typeface="Arial"/>
                <a:cs typeface="Arial"/>
              </a:rPr>
              <a:t>templates, </a:t>
            </a:r>
            <a:r>
              <a:rPr lang="en-US" sz="1400" b="1" spc="-375" dirty="0">
                <a:solidFill>
                  <a:srgbClr val="202020"/>
                </a:solidFill>
                <a:latin typeface="Arial"/>
                <a:cs typeface="Arial"/>
              </a:rPr>
              <a:t> </a:t>
            </a:r>
            <a:r>
              <a:rPr lang="en-US" sz="1400" b="1" dirty="0">
                <a:solidFill>
                  <a:srgbClr val="202020"/>
                </a:solidFill>
                <a:latin typeface="Arial"/>
                <a:cs typeface="Arial"/>
              </a:rPr>
              <a:t>static</a:t>
            </a:r>
            <a:r>
              <a:rPr lang="en-US" sz="1400" b="1" spc="-5" dirty="0">
                <a:solidFill>
                  <a:srgbClr val="202020"/>
                </a:solidFill>
                <a:latin typeface="Arial"/>
                <a:cs typeface="Arial"/>
              </a:rPr>
              <a:t> </a:t>
            </a:r>
            <a:r>
              <a:rPr lang="en-US" sz="1400" b="1" dirty="0">
                <a:solidFill>
                  <a:srgbClr val="202020"/>
                </a:solidFill>
                <a:latin typeface="Arial"/>
                <a:cs typeface="Arial"/>
              </a:rPr>
              <a:t>files, and configuration settings:</a:t>
            </a:r>
            <a:endParaRPr lang="en-US" sz="1400" dirty="0">
              <a:latin typeface="Arial"/>
              <a:cs typeface="Arial"/>
            </a:endParaRPr>
          </a:p>
          <a:p>
            <a:pPr marL="297815" indent="-285750">
              <a:lnSpc>
                <a:spcPct val="100000"/>
              </a:lnSpc>
              <a:spcBef>
                <a:spcPts val="1120"/>
              </a:spcBef>
              <a:buFont typeface="Wingdings" panose="05000000000000000000" pitchFamily="2" charset="2"/>
              <a:buChar char="Ø"/>
              <a:tabLst>
                <a:tab pos="210820" algn="l"/>
              </a:tabLst>
            </a:pPr>
            <a:r>
              <a:rPr lang="en-US" sz="1400" b="1" dirty="0">
                <a:solidFill>
                  <a:srgbClr val="202020"/>
                </a:solidFill>
                <a:latin typeface="Arial"/>
                <a:cs typeface="Arial"/>
              </a:rPr>
              <a:t>Main</a:t>
            </a:r>
            <a:r>
              <a:rPr lang="en-US" sz="1400" b="1" spc="-10" dirty="0">
                <a:solidFill>
                  <a:srgbClr val="202020"/>
                </a:solidFill>
                <a:latin typeface="Arial"/>
                <a:cs typeface="Arial"/>
              </a:rPr>
              <a:t> </a:t>
            </a:r>
            <a:r>
              <a:rPr lang="en-US" sz="1400" b="1" dirty="0">
                <a:solidFill>
                  <a:srgbClr val="202020"/>
                </a:solidFill>
                <a:latin typeface="Arial"/>
                <a:cs typeface="Arial"/>
              </a:rPr>
              <a:t>Directory:</a:t>
            </a:r>
            <a:r>
              <a:rPr lang="en-US" sz="1400" b="1" spc="-10" dirty="0">
                <a:solidFill>
                  <a:srgbClr val="202020"/>
                </a:solidFill>
                <a:latin typeface="Arial"/>
                <a:cs typeface="Arial"/>
              </a:rPr>
              <a:t> </a:t>
            </a:r>
            <a:r>
              <a:rPr lang="en-US" sz="1400" b="1" dirty="0">
                <a:solidFill>
                  <a:srgbClr val="202020"/>
                </a:solidFill>
                <a:latin typeface="Arial"/>
                <a:cs typeface="Arial"/>
              </a:rPr>
              <a:t>Contains</a:t>
            </a:r>
            <a:r>
              <a:rPr lang="en-US" sz="1400" b="1" spc="-10" dirty="0">
                <a:solidFill>
                  <a:srgbClr val="202020"/>
                </a:solidFill>
                <a:latin typeface="Arial"/>
                <a:cs typeface="Arial"/>
              </a:rPr>
              <a:t> </a:t>
            </a:r>
            <a:r>
              <a:rPr lang="en-US" sz="1400" b="1" dirty="0">
                <a:solidFill>
                  <a:srgbClr val="202020"/>
                </a:solidFill>
                <a:latin typeface="Arial"/>
                <a:cs typeface="Arial"/>
              </a:rPr>
              <a:t>project-level</a:t>
            </a:r>
            <a:r>
              <a:rPr lang="en-US" sz="1400" b="1" spc="-10" dirty="0">
                <a:solidFill>
                  <a:srgbClr val="202020"/>
                </a:solidFill>
                <a:latin typeface="Arial"/>
                <a:cs typeface="Arial"/>
              </a:rPr>
              <a:t> </a:t>
            </a:r>
            <a:r>
              <a:rPr lang="en-US" sz="1400" b="1" dirty="0">
                <a:solidFill>
                  <a:srgbClr val="202020"/>
                </a:solidFill>
                <a:latin typeface="Arial"/>
                <a:cs typeface="Arial"/>
              </a:rPr>
              <a:t>files</a:t>
            </a:r>
            <a:r>
              <a:rPr lang="en-US" sz="1400" b="1" spc="-10" dirty="0">
                <a:solidFill>
                  <a:srgbClr val="202020"/>
                </a:solidFill>
                <a:latin typeface="Arial"/>
                <a:cs typeface="Arial"/>
              </a:rPr>
              <a:t> </a:t>
            </a:r>
            <a:r>
              <a:rPr lang="en-US" sz="1400" b="1" dirty="0">
                <a:solidFill>
                  <a:srgbClr val="202020"/>
                </a:solidFill>
                <a:latin typeface="Arial"/>
                <a:cs typeface="Arial"/>
              </a:rPr>
              <a:t>like</a:t>
            </a:r>
            <a:r>
              <a:rPr lang="en-US" sz="1400" b="1" spc="-10" dirty="0">
                <a:solidFill>
                  <a:srgbClr val="202020"/>
                </a:solidFill>
                <a:latin typeface="Arial"/>
                <a:cs typeface="Arial"/>
              </a:rPr>
              <a:t> </a:t>
            </a:r>
            <a:r>
              <a:rPr lang="en-US" sz="1400" b="1" dirty="0">
                <a:solidFill>
                  <a:srgbClr val="202020"/>
                </a:solidFill>
                <a:latin typeface="Arial"/>
                <a:cs typeface="Arial"/>
              </a:rPr>
              <a:t>settings.py,</a:t>
            </a:r>
            <a:r>
              <a:rPr lang="en-US" sz="1400" b="1" spc="-10" dirty="0">
                <a:solidFill>
                  <a:srgbClr val="202020"/>
                </a:solidFill>
                <a:latin typeface="Arial"/>
                <a:cs typeface="Arial"/>
              </a:rPr>
              <a:t> </a:t>
            </a:r>
            <a:r>
              <a:rPr lang="en-US" sz="1400" b="1" dirty="0">
                <a:solidFill>
                  <a:srgbClr val="202020"/>
                </a:solidFill>
                <a:latin typeface="Arial"/>
                <a:cs typeface="Arial"/>
              </a:rPr>
              <a:t>urls.py,</a:t>
            </a:r>
            <a:r>
              <a:rPr lang="en-US" sz="1400" b="1" spc="-10" dirty="0">
                <a:solidFill>
                  <a:srgbClr val="202020"/>
                </a:solidFill>
                <a:latin typeface="Arial"/>
                <a:cs typeface="Arial"/>
              </a:rPr>
              <a:t> </a:t>
            </a:r>
            <a:r>
              <a:rPr lang="en-US" sz="1400" b="1" dirty="0">
                <a:solidFill>
                  <a:srgbClr val="202020"/>
                </a:solidFill>
                <a:latin typeface="Arial"/>
                <a:cs typeface="Arial"/>
              </a:rPr>
              <a:t>and</a:t>
            </a:r>
            <a:r>
              <a:rPr lang="en-US" sz="1400" b="1" spc="-10" dirty="0">
                <a:solidFill>
                  <a:srgbClr val="202020"/>
                </a:solidFill>
                <a:latin typeface="Arial"/>
                <a:cs typeface="Arial"/>
              </a:rPr>
              <a:t> </a:t>
            </a:r>
            <a:r>
              <a:rPr lang="en-US" sz="1400" b="1" dirty="0">
                <a:solidFill>
                  <a:srgbClr val="202020"/>
                </a:solidFill>
                <a:latin typeface="Arial"/>
                <a:cs typeface="Arial"/>
              </a:rPr>
              <a:t>manage.py.</a:t>
            </a:r>
            <a:endParaRPr lang="en-US" sz="1400" dirty="0">
              <a:latin typeface="Arial"/>
              <a:cs typeface="Arial"/>
            </a:endParaRPr>
          </a:p>
          <a:p>
            <a:pPr marL="171450" indent="-171450">
              <a:lnSpc>
                <a:spcPct val="100000"/>
              </a:lnSpc>
              <a:spcBef>
                <a:spcPts val="20"/>
              </a:spcBef>
              <a:buClr>
                <a:srgbClr val="202020"/>
              </a:buClr>
              <a:buFont typeface="Wingdings" panose="05000000000000000000" pitchFamily="2" charset="2"/>
              <a:buChar char="Ø"/>
            </a:pPr>
            <a:endParaRPr lang="en-US" sz="1200" dirty="0">
              <a:latin typeface="Arial"/>
              <a:cs typeface="Arial"/>
            </a:endParaRPr>
          </a:p>
          <a:p>
            <a:pPr marL="298450" marR="1180465" indent="-285750">
              <a:lnSpc>
                <a:spcPts val="1400"/>
              </a:lnSpc>
              <a:buFont typeface="Wingdings" panose="05000000000000000000" pitchFamily="2" charset="2"/>
              <a:buChar char="Ø"/>
              <a:tabLst>
                <a:tab pos="210820" algn="l"/>
              </a:tabLst>
            </a:pPr>
            <a:r>
              <a:rPr lang="en-US" sz="1400" b="1" dirty="0">
                <a:solidFill>
                  <a:srgbClr val="202020"/>
                </a:solidFill>
                <a:latin typeface="Arial"/>
                <a:cs typeface="Arial"/>
              </a:rPr>
              <a:t>App</a:t>
            </a:r>
            <a:r>
              <a:rPr lang="en-US" sz="1400" b="1" spc="-15" dirty="0">
                <a:solidFill>
                  <a:srgbClr val="202020"/>
                </a:solidFill>
                <a:latin typeface="Arial"/>
                <a:cs typeface="Arial"/>
              </a:rPr>
              <a:t> </a:t>
            </a:r>
            <a:r>
              <a:rPr lang="en-US" sz="1400" b="1" dirty="0">
                <a:solidFill>
                  <a:srgbClr val="202020"/>
                </a:solidFill>
                <a:latin typeface="Arial"/>
                <a:cs typeface="Arial"/>
              </a:rPr>
              <a:t>Directory:</a:t>
            </a:r>
            <a:r>
              <a:rPr lang="en-US" sz="1400" b="1" spc="-10" dirty="0">
                <a:solidFill>
                  <a:srgbClr val="202020"/>
                </a:solidFill>
                <a:latin typeface="Arial"/>
                <a:cs typeface="Arial"/>
              </a:rPr>
              <a:t> </a:t>
            </a:r>
            <a:r>
              <a:rPr lang="en-US" sz="1400" b="1" dirty="0">
                <a:solidFill>
                  <a:srgbClr val="202020"/>
                </a:solidFill>
                <a:latin typeface="Arial"/>
                <a:cs typeface="Arial"/>
              </a:rPr>
              <a:t>Contains</a:t>
            </a:r>
            <a:r>
              <a:rPr lang="en-US" sz="1400" b="1" spc="-10" dirty="0">
                <a:solidFill>
                  <a:srgbClr val="202020"/>
                </a:solidFill>
                <a:latin typeface="Arial"/>
                <a:cs typeface="Arial"/>
              </a:rPr>
              <a:t> </a:t>
            </a:r>
            <a:r>
              <a:rPr lang="en-US" sz="1400" b="1" dirty="0">
                <a:solidFill>
                  <a:srgbClr val="202020"/>
                </a:solidFill>
                <a:latin typeface="Arial"/>
                <a:cs typeface="Arial"/>
              </a:rPr>
              <a:t>individual</a:t>
            </a:r>
            <a:r>
              <a:rPr lang="en-US" sz="1400" b="1" spc="-10" dirty="0">
                <a:solidFill>
                  <a:srgbClr val="202020"/>
                </a:solidFill>
                <a:latin typeface="Arial"/>
                <a:cs typeface="Arial"/>
              </a:rPr>
              <a:t> </a:t>
            </a:r>
            <a:r>
              <a:rPr lang="en-US" sz="1400" b="1" dirty="0">
                <a:solidFill>
                  <a:srgbClr val="202020"/>
                </a:solidFill>
                <a:latin typeface="Arial"/>
                <a:cs typeface="Arial"/>
              </a:rPr>
              <a:t>Django</a:t>
            </a:r>
            <a:r>
              <a:rPr lang="en-US" sz="1400" b="1" spc="-15" dirty="0">
                <a:solidFill>
                  <a:srgbClr val="202020"/>
                </a:solidFill>
                <a:latin typeface="Arial"/>
                <a:cs typeface="Arial"/>
              </a:rPr>
              <a:t> </a:t>
            </a:r>
            <a:r>
              <a:rPr lang="en-US" sz="1400" b="1" dirty="0">
                <a:solidFill>
                  <a:srgbClr val="202020"/>
                </a:solidFill>
                <a:latin typeface="Arial"/>
                <a:cs typeface="Arial"/>
              </a:rPr>
              <a:t>applications</a:t>
            </a:r>
            <a:r>
              <a:rPr lang="en-US" sz="1400" b="1" spc="-10" dirty="0">
                <a:solidFill>
                  <a:srgbClr val="202020"/>
                </a:solidFill>
                <a:latin typeface="Arial"/>
                <a:cs typeface="Arial"/>
              </a:rPr>
              <a:t> </a:t>
            </a:r>
            <a:r>
              <a:rPr lang="en-US" sz="1400" b="1" dirty="0">
                <a:solidFill>
                  <a:srgbClr val="202020"/>
                </a:solidFill>
                <a:latin typeface="Arial"/>
                <a:cs typeface="Arial"/>
              </a:rPr>
              <a:t>for</a:t>
            </a:r>
            <a:r>
              <a:rPr lang="en-US" sz="1400" b="1" spc="-10" dirty="0">
                <a:solidFill>
                  <a:srgbClr val="202020"/>
                </a:solidFill>
                <a:latin typeface="Arial"/>
                <a:cs typeface="Arial"/>
              </a:rPr>
              <a:t> </a:t>
            </a:r>
            <a:r>
              <a:rPr lang="en-US" sz="1400" b="1" dirty="0">
                <a:solidFill>
                  <a:srgbClr val="202020"/>
                </a:solidFill>
                <a:latin typeface="Arial"/>
                <a:cs typeface="Arial"/>
              </a:rPr>
              <a:t>specific</a:t>
            </a:r>
            <a:r>
              <a:rPr lang="en-US" sz="1400" b="1" spc="-10" dirty="0">
                <a:solidFill>
                  <a:srgbClr val="202020"/>
                </a:solidFill>
                <a:latin typeface="Arial"/>
                <a:cs typeface="Arial"/>
              </a:rPr>
              <a:t> </a:t>
            </a:r>
            <a:r>
              <a:rPr lang="en-US" sz="1400" b="1" dirty="0">
                <a:solidFill>
                  <a:srgbClr val="202020"/>
                </a:solidFill>
                <a:latin typeface="Arial"/>
                <a:cs typeface="Arial"/>
              </a:rPr>
              <a:t>functionalities</a:t>
            </a:r>
            <a:r>
              <a:rPr lang="en-US" sz="1400" b="1" spc="-10" dirty="0">
                <a:solidFill>
                  <a:srgbClr val="202020"/>
                </a:solidFill>
                <a:latin typeface="Arial"/>
                <a:cs typeface="Arial"/>
              </a:rPr>
              <a:t> </a:t>
            </a:r>
            <a:r>
              <a:rPr lang="en-US" sz="1400" b="1" dirty="0">
                <a:solidFill>
                  <a:srgbClr val="202020"/>
                </a:solidFill>
                <a:latin typeface="Arial"/>
                <a:cs typeface="Arial"/>
              </a:rPr>
              <a:t>like </a:t>
            </a:r>
            <a:r>
              <a:rPr lang="en-US" sz="1400" b="1" spc="-380" dirty="0">
                <a:solidFill>
                  <a:srgbClr val="202020"/>
                </a:solidFill>
                <a:latin typeface="Arial"/>
                <a:cs typeface="Arial"/>
              </a:rPr>
              <a:t> </a:t>
            </a:r>
            <a:r>
              <a:rPr lang="en-US" sz="1400" b="1" dirty="0">
                <a:solidFill>
                  <a:srgbClr val="202020"/>
                </a:solidFill>
                <a:latin typeface="Arial"/>
                <a:cs typeface="Arial"/>
              </a:rPr>
              <a:t>user</a:t>
            </a:r>
            <a:r>
              <a:rPr lang="en-US" sz="1400" b="1" spc="-5" dirty="0">
                <a:solidFill>
                  <a:srgbClr val="202020"/>
                </a:solidFill>
                <a:latin typeface="Arial"/>
                <a:cs typeface="Arial"/>
              </a:rPr>
              <a:t> </a:t>
            </a:r>
            <a:r>
              <a:rPr lang="en-US" sz="1400" b="1" dirty="0">
                <a:solidFill>
                  <a:srgbClr val="202020"/>
                </a:solidFill>
                <a:latin typeface="Arial"/>
                <a:cs typeface="Arial"/>
              </a:rPr>
              <a:t>authentication, bus management,</a:t>
            </a:r>
            <a:r>
              <a:rPr lang="en-US" sz="1400" b="1" spc="-5" dirty="0">
                <a:solidFill>
                  <a:srgbClr val="202020"/>
                </a:solidFill>
                <a:latin typeface="Arial"/>
                <a:cs typeface="Arial"/>
              </a:rPr>
              <a:t> </a:t>
            </a:r>
            <a:r>
              <a:rPr lang="en-US" sz="1400" b="1" dirty="0">
                <a:solidFill>
                  <a:srgbClr val="202020"/>
                </a:solidFill>
                <a:latin typeface="Arial"/>
                <a:cs typeface="Arial"/>
              </a:rPr>
              <a:t>and reservations.</a:t>
            </a:r>
            <a:endParaRPr lang="en-US" sz="1400" dirty="0">
              <a:latin typeface="Arial"/>
              <a:cs typeface="Arial"/>
            </a:endParaRPr>
          </a:p>
          <a:p>
            <a:pPr marL="297815" indent="-285750">
              <a:lnSpc>
                <a:spcPct val="100000"/>
              </a:lnSpc>
              <a:spcBef>
                <a:spcPts val="1120"/>
              </a:spcBef>
              <a:buFont typeface="Wingdings" panose="05000000000000000000" pitchFamily="2" charset="2"/>
              <a:buChar char="Ø"/>
              <a:tabLst>
                <a:tab pos="210820" algn="l"/>
              </a:tabLst>
            </a:pPr>
            <a:r>
              <a:rPr lang="en-US" sz="1400" b="1" dirty="0">
                <a:solidFill>
                  <a:srgbClr val="202020"/>
                </a:solidFill>
                <a:latin typeface="Arial"/>
                <a:cs typeface="Arial"/>
              </a:rPr>
              <a:t>Templates</a:t>
            </a:r>
            <a:r>
              <a:rPr lang="en-US" sz="1400" b="1" spc="-15" dirty="0">
                <a:solidFill>
                  <a:srgbClr val="202020"/>
                </a:solidFill>
                <a:latin typeface="Arial"/>
                <a:cs typeface="Arial"/>
              </a:rPr>
              <a:t> </a:t>
            </a:r>
            <a:r>
              <a:rPr lang="en-US" sz="1400" b="1" dirty="0">
                <a:solidFill>
                  <a:srgbClr val="202020"/>
                </a:solidFill>
                <a:latin typeface="Arial"/>
                <a:cs typeface="Arial"/>
              </a:rPr>
              <a:t>Directory:</a:t>
            </a:r>
            <a:r>
              <a:rPr lang="en-US" sz="1400" b="1" spc="-10" dirty="0">
                <a:solidFill>
                  <a:srgbClr val="202020"/>
                </a:solidFill>
                <a:latin typeface="Arial"/>
                <a:cs typeface="Arial"/>
              </a:rPr>
              <a:t> </a:t>
            </a:r>
            <a:r>
              <a:rPr lang="en-US" sz="1400" b="1" dirty="0">
                <a:solidFill>
                  <a:srgbClr val="202020"/>
                </a:solidFill>
                <a:latin typeface="Arial"/>
                <a:cs typeface="Arial"/>
              </a:rPr>
              <a:t>Stores</a:t>
            </a:r>
            <a:r>
              <a:rPr lang="en-US" sz="1400" b="1" spc="-10" dirty="0">
                <a:solidFill>
                  <a:srgbClr val="202020"/>
                </a:solidFill>
                <a:latin typeface="Arial"/>
                <a:cs typeface="Arial"/>
              </a:rPr>
              <a:t> </a:t>
            </a:r>
            <a:r>
              <a:rPr lang="en-US" sz="1400" b="1" dirty="0">
                <a:solidFill>
                  <a:srgbClr val="202020"/>
                </a:solidFill>
                <a:latin typeface="Arial"/>
                <a:cs typeface="Arial"/>
              </a:rPr>
              <a:t>HTML</a:t>
            </a:r>
            <a:r>
              <a:rPr lang="en-US" sz="1400" b="1" spc="-10" dirty="0">
                <a:solidFill>
                  <a:srgbClr val="202020"/>
                </a:solidFill>
                <a:latin typeface="Arial"/>
                <a:cs typeface="Arial"/>
              </a:rPr>
              <a:t> </a:t>
            </a:r>
            <a:r>
              <a:rPr lang="en-US" sz="1400" b="1" dirty="0">
                <a:solidFill>
                  <a:srgbClr val="202020"/>
                </a:solidFill>
                <a:latin typeface="Arial"/>
                <a:cs typeface="Arial"/>
              </a:rPr>
              <a:t>templates</a:t>
            </a:r>
            <a:r>
              <a:rPr lang="en-US" sz="1400" b="1" spc="-10" dirty="0">
                <a:solidFill>
                  <a:srgbClr val="202020"/>
                </a:solidFill>
                <a:latin typeface="Arial"/>
                <a:cs typeface="Arial"/>
              </a:rPr>
              <a:t> </a:t>
            </a:r>
            <a:r>
              <a:rPr lang="en-US" sz="1400" b="1" dirty="0">
                <a:solidFill>
                  <a:srgbClr val="202020"/>
                </a:solidFill>
                <a:latin typeface="Arial"/>
                <a:cs typeface="Arial"/>
              </a:rPr>
              <a:t>for</a:t>
            </a:r>
            <a:r>
              <a:rPr lang="en-US" sz="1400" b="1" spc="-15" dirty="0">
                <a:solidFill>
                  <a:srgbClr val="202020"/>
                </a:solidFill>
                <a:latin typeface="Arial"/>
                <a:cs typeface="Arial"/>
              </a:rPr>
              <a:t> </a:t>
            </a:r>
            <a:r>
              <a:rPr lang="en-US" sz="1400" b="1" dirty="0">
                <a:solidFill>
                  <a:srgbClr val="202020"/>
                </a:solidFill>
                <a:latin typeface="Arial"/>
                <a:cs typeface="Arial"/>
              </a:rPr>
              <a:t>rendering</a:t>
            </a:r>
            <a:r>
              <a:rPr lang="en-US" sz="1400" b="1" spc="-10" dirty="0">
                <a:solidFill>
                  <a:srgbClr val="202020"/>
                </a:solidFill>
                <a:latin typeface="Arial"/>
                <a:cs typeface="Arial"/>
              </a:rPr>
              <a:t> </a:t>
            </a:r>
            <a:r>
              <a:rPr lang="en-US" sz="1400" b="1" dirty="0">
                <a:solidFill>
                  <a:srgbClr val="202020"/>
                </a:solidFill>
                <a:latin typeface="Arial"/>
                <a:cs typeface="Arial"/>
              </a:rPr>
              <a:t>dynamic</a:t>
            </a:r>
            <a:r>
              <a:rPr lang="en-US" sz="1400" b="1" spc="-10" dirty="0">
                <a:solidFill>
                  <a:srgbClr val="202020"/>
                </a:solidFill>
                <a:latin typeface="Arial"/>
                <a:cs typeface="Arial"/>
              </a:rPr>
              <a:t> </a:t>
            </a:r>
            <a:r>
              <a:rPr lang="en-US" sz="1400" b="1" dirty="0">
                <a:solidFill>
                  <a:srgbClr val="202020"/>
                </a:solidFill>
                <a:latin typeface="Arial"/>
                <a:cs typeface="Arial"/>
              </a:rPr>
              <a:t>content.</a:t>
            </a:r>
            <a:endParaRPr lang="en-US" sz="1400" dirty="0">
              <a:latin typeface="Arial"/>
              <a:cs typeface="Arial"/>
            </a:endParaRPr>
          </a:p>
          <a:p>
            <a:pPr marL="297815" indent="-285750">
              <a:lnSpc>
                <a:spcPct val="100000"/>
              </a:lnSpc>
              <a:spcBef>
                <a:spcPts val="1120"/>
              </a:spcBef>
              <a:buFont typeface="Wingdings" panose="05000000000000000000" pitchFamily="2" charset="2"/>
              <a:buChar char="Ø"/>
              <a:tabLst>
                <a:tab pos="210820" algn="l"/>
              </a:tabLst>
            </a:pPr>
            <a:r>
              <a:rPr lang="en-US" sz="1400" b="1" dirty="0">
                <a:solidFill>
                  <a:srgbClr val="202020"/>
                </a:solidFill>
                <a:latin typeface="Arial"/>
                <a:cs typeface="Arial"/>
              </a:rPr>
              <a:t>Static</a:t>
            </a:r>
            <a:r>
              <a:rPr lang="en-US" sz="1400" b="1" spc="-10" dirty="0">
                <a:solidFill>
                  <a:srgbClr val="202020"/>
                </a:solidFill>
                <a:latin typeface="Arial"/>
                <a:cs typeface="Arial"/>
              </a:rPr>
              <a:t> </a:t>
            </a:r>
            <a:r>
              <a:rPr lang="en-US" sz="1400" b="1" dirty="0">
                <a:solidFill>
                  <a:srgbClr val="202020"/>
                </a:solidFill>
                <a:latin typeface="Arial"/>
                <a:cs typeface="Arial"/>
              </a:rPr>
              <a:t>Directory:</a:t>
            </a:r>
            <a:r>
              <a:rPr lang="en-US" sz="1400" b="1" spc="-5" dirty="0">
                <a:solidFill>
                  <a:srgbClr val="202020"/>
                </a:solidFill>
                <a:latin typeface="Arial"/>
                <a:cs typeface="Arial"/>
              </a:rPr>
              <a:t> </a:t>
            </a:r>
            <a:r>
              <a:rPr lang="en-US" sz="1400" b="1" dirty="0">
                <a:solidFill>
                  <a:srgbClr val="202020"/>
                </a:solidFill>
                <a:latin typeface="Arial"/>
                <a:cs typeface="Arial"/>
              </a:rPr>
              <a:t>Holds</a:t>
            </a:r>
            <a:r>
              <a:rPr lang="en-US" sz="1400" b="1" spc="-10" dirty="0">
                <a:solidFill>
                  <a:srgbClr val="202020"/>
                </a:solidFill>
                <a:latin typeface="Arial"/>
                <a:cs typeface="Arial"/>
              </a:rPr>
              <a:t> </a:t>
            </a:r>
            <a:r>
              <a:rPr lang="en-US" sz="1400" b="1" dirty="0">
                <a:solidFill>
                  <a:srgbClr val="202020"/>
                </a:solidFill>
                <a:latin typeface="Arial"/>
                <a:cs typeface="Arial"/>
              </a:rPr>
              <a:t>static</a:t>
            </a:r>
            <a:r>
              <a:rPr lang="en-US" sz="1400" b="1" spc="-5" dirty="0">
                <a:solidFill>
                  <a:srgbClr val="202020"/>
                </a:solidFill>
                <a:latin typeface="Arial"/>
                <a:cs typeface="Arial"/>
              </a:rPr>
              <a:t> </a:t>
            </a:r>
            <a:r>
              <a:rPr lang="en-US" sz="1400" b="1" dirty="0">
                <a:solidFill>
                  <a:srgbClr val="202020"/>
                </a:solidFill>
                <a:latin typeface="Arial"/>
                <a:cs typeface="Arial"/>
              </a:rPr>
              <a:t>files</a:t>
            </a:r>
            <a:r>
              <a:rPr lang="en-US" sz="1400" b="1" spc="-10" dirty="0">
                <a:solidFill>
                  <a:srgbClr val="202020"/>
                </a:solidFill>
                <a:latin typeface="Arial"/>
                <a:cs typeface="Arial"/>
              </a:rPr>
              <a:t> </a:t>
            </a:r>
            <a:r>
              <a:rPr lang="en-US" sz="1400" b="1" dirty="0">
                <a:solidFill>
                  <a:srgbClr val="202020"/>
                </a:solidFill>
                <a:latin typeface="Arial"/>
                <a:cs typeface="Arial"/>
              </a:rPr>
              <a:t>like</a:t>
            </a:r>
            <a:r>
              <a:rPr lang="en-US" sz="1400" b="1" spc="-5" dirty="0">
                <a:solidFill>
                  <a:srgbClr val="202020"/>
                </a:solidFill>
                <a:latin typeface="Arial"/>
                <a:cs typeface="Arial"/>
              </a:rPr>
              <a:t> </a:t>
            </a:r>
            <a:r>
              <a:rPr lang="en-US" sz="1400" b="1" dirty="0">
                <a:solidFill>
                  <a:srgbClr val="202020"/>
                </a:solidFill>
                <a:latin typeface="Arial"/>
                <a:cs typeface="Arial"/>
              </a:rPr>
              <a:t>CSS,</a:t>
            </a:r>
            <a:r>
              <a:rPr lang="en-US" sz="1400" b="1" spc="-5" dirty="0">
                <a:solidFill>
                  <a:srgbClr val="202020"/>
                </a:solidFill>
                <a:latin typeface="Arial"/>
                <a:cs typeface="Arial"/>
              </a:rPr>
              <a:t> </a:t>
            </a:r>
            <a:r>
              <a:rPr lang="en-US" sz="1400" b="1" dirty="0">
                <a:solidFill>
                  <a:srgbClr val="202020"/>
                </a:solidFill>
                <a:latin typeface="Arial"/>
                <a:cs typeface="Arial"/>
              </a:rPr>
              <a:t>JavaScript,</a:t>
            </a:r>
            <a:r>
              <a:rPr lang="en-US" sz="1400" b="1" spc="-10" dirty="0">
                <a:solidFill>
                  <a:srgbClr val="202020"/>
                </a:solidFill>
                <a:latin typeface="Arial"/>
                <a:cs typeface="Arial"/>
              </a:rPr>
              <a:t> </a:t>
            </a:r>
            <a:r>
              <a:rPr lang="en-US" sz="1400" b="1" dirty="0">
                <a:solidFill>
                  <a:srgbClr val="202020"/>
                </a:solidFill>
                <a:latin typeface="Arial"/>
                <a:cs typeface="Arial"/>
              </a:rPr>
              <a:t>and</a:t>
            </a:r>
            <a:r>
              <a:rPr lang="en-US" sz="1400" b="1" spc="-5" dirty="0">
                <a:solidFill>
                  <a:srgbClr val="202020"/>
                </a:solidFill>
                <a:latin typeface="Arial"/>
                <a:cs typeface="Arial"/>
              </a:rPr>
              <a:t> </a:t>
            </a:r>
            <a:r>
              <a:rPr lang="en-US" sz="1400" b="1" dirty="0">
                <a:solidFill>
                  <a:srgbClr val="202020"/>
                </a:solidFill>
                <a:latin typeface="Arial"/>
                <a:cs typeface="Arial"/>
              </a:rPr>
              <a:t>images</a:t>
            </a:r>
            <a:r>
              <a:rPr lang="en-US" sz="1400" b="1" spc="-10" dirty="0">
                <a:solidFill>
                  <a:srgbClr val="202020"/>
                </a:solidFill>
                <a:latin typeface="Arial"/>
                <a:cs typeface="Arial"/>
              </a:rPr>
              <a:t> </a:t>
            </a:r>
            <a:r>
              <a:rPr lang="en-US" sz="1400" b="1" dirty="0">
                <a:solidFill>
                  <a:srgbClr val="202020"/>
                </a:solidFill>
                <a:latin typeface="Arial"/>
                <a:cs typeface="Arial"/>
              </a:rPr>
              <a:t>used</a:t>
            </a:r>
            <a:r>
              <a:rPr lang="en-US" sz="1400" b="1" spc="-5" dirty="0">
                <a:solidFill>
                  <a:srgbClr val="202020"/>
                </a:solidFill>
                <a:latin typeface="Arial"/>
                <a:cs typeface="Arial"/>
              </a:rPr>
              <a:t> </a:t>
            </a:r>
            <a:r>
              <a:rPr lang="en-US" sz="1400" b="1" dirty="0">
                <a:solidFill>
                  <a:srgbClr val="202020"/>
                </a:solidFill>
                <a:latin typeface="Arial"/>
                <a:cs typeface="Arial"/>
              </a:rPr>
              <a:t>in</a:t>
            </a:r>
            <a:r>
              <a:rPr lang="en-US" sz="1400" b="1" spc="-5" dirty="0">
                <a:solidFill>
                  <a:srgbClr val="202020"/>
                </a:solidFill>
                <a:latin typeface="Arial"/>
                <a:cs typeface="Arial"/>
              </a:rPr>
              <a:t> </a:t>
            </a:r>
            <a:r>
              <a:rPr lang="en-US" sz="1400" b="1" dirty="0">
                <a:solidFill>
                  <a:srgbClr val="202020"/>
                </a:solidFill>
                <a:latin typeface="Arial"/>
                <a:cs typeface="Arial"/>
              </a:rPr>
              <a:t>the</a:t>
            </a:r>
            <a:r>
              <a:rPr lang="en-US" sz="1400" b="1" spc="-10" dirty="0">
                <a:solidFill>
                  <a:srgbClr val="202020"/>
                </a:solidFill>
                <a:latin typeface="Arial"/>
                <a:cs typeface="Arial"/>
              </a:rPr>
              <a:t> </a:t>
            </a:r>
            <a:r>
              <a:rPr lang="en-US" sz="1400" b="1" dirty="0">
                <a:solidFill>
                  <a:srgbClr val="202020"/>
                </a:solidFill>
                <a:latin typeface="Arial"/>
                <a:cs typeface="Arial"/>
              </a:rPr>
              <a:t>frontend.</a:t>
            </a:r>
            <a:endParaRPr lang="en-US" sz="1400" dirty="0">
              <a:latin typeface="Arial"/>
              <a:cs typeface="Arial"/>
            </a:endParaRPr>
          </a:p>
          <a:p>
            <a:pPr marL="297815" indent="-285750">
              <a:lnSpc>
                <a:spcPct val="100000"/>
              </a:lnSpc>
              <a:spcBef>
                <a:spcPts val="1120"/>
              </a:spcBef>
              <a:buFont typeface="Wingdings" panose="05000000000000000000" pitchFamily="2" charset="2"/>
              <a:buChar char="Ø"/>
              <a:tabLst>
                <a:tab pos="210820" algn="l"/>
              </a:tabLst>
            </a:pPr>
            <a:r>
              <a:rPr lang="en-US" sz="1400" b="1" dirty="0">
                <a:solidFill>
                  <a:srgbClr val="202020"/>
                </a:solidFill>
                <a:latin typeface="Arial"/>
                <a:cs typeface="Arial"/>
              </a:rPr>
              <a:t>Media</a:t>
            </a:r>
            <a:r>
              <a:rPr lang="en-US" sz="1400" b="1" spc="-10" dirty="0">
                <a:solidFill>
                  <a:srgbClr val="202020"/>
                </a:solidFill>
                <a:latin typeface="Arial"/>
                <a:cs typeface="Arial"/>
              </a:rPr>
              <a:t> </a:t>
            </a:r>
            <a:r>
              <a:rPr lang="en-US" sz="1400" b="1" dirty="0">
                <a:solidFill>
                  <a:srgbClr val="202020"/>
                </a:solidFill>
                <a:latin typeface="Arial"/>
                <a:cs typeface="Arial"/>
              </a:rPr>
              <a:t>Directory:</a:t>
            </a:r>
            <a:r>
              <a:rPr lang="en-US" sz="1400" b="1" spc="-10" dirty="0">
                <a:solidFill>
                  <a:srgbClr val="202020"/>
                </a:solidFill>
                <a:latin typeface="Arial"/>
                <a:cs typeface="Arial"/>
              </a:rPr>
              <a:t> </a:t>
            </a:r>
            <a:r>
              <a:rPr lang="en-US" sz="1400" b="1" dirty="0">
                <a:solidFill>
                  <a:srgbClr val="202020"/>
                </a:solidFill>
                <a:latin typeface="Arial"/>
                <a:cs typeface="Arial"/>
              </a:rPr>
              <a:t>Stores</a:t>
            </a:r>
            <a:r>
              <a:rPr lang="en-US" sz="1400" b="1" spc="-10" dirty="0">
                <a:solidFill>
                  <a:srgbClr val="202020"/>
                </a:solidFill>
                <a:latin typeface="Arial"/>
                <a:cs typeface="Arial"/>
              </a:rPr>
              <a:t> </a:t>
            </a:r>
            <a:r>
              <a:rPr lang="en-US" sz="1400" b="1" dirty="0">
                <a:solidFill>
                  <a:srgbClr val="202020"/>
                </a:solidFill>
                <a:latin typeface="Arial"/>
                <a:cs typeface="Arial"/>
              </a:rPr>
              <a:t>user-uploaded</a:t>
            </a:r>
            <a:r>
              <a:rPr lang="en-US" sz="1400" b="1" spc="-10" dirty="0">
                <a:solidFill>
                  <a:srgbClr val="202020"/>
                </a:solidFill>
                <a:latin typeface="Arial"/>
                <a:cs typeface="Arial"/>
              </a:rPr>
              <a:t> </a:t>
            </a:r>
            <a:r>
              <a:rPr lang="en-US" sz="1400" b="1" dirty="0">
                <a:solidFill>
                  <a:srgbClr val="202020"/>
                </a:solidFill>
                <a:latin typeface="Arial"/>
                <a:cs typeface="Arial"/>
              </a:rPr>
              <a:t>files</a:t>
            </a:r>
            <a:r>
              <a:rPr lang="en-US" sz="1400" b="1" spc="-5" dirty="0">
                <a:solidFill>
                  <a:srgbClr val="202020"/>
                </a:solidFill>
                <a:latin typeface="Arial"/>
                <a:cs typeface="Arial"/>
              </a:rPr>
              <a:t> </a:t>
            </a:r>
            <a:r>
              <a:rPr lang="en-US" sz="1400" b="1" dirty="0">
                <a:solidFill>
                  <a:srgbClr val="202020"/>
                </a:solidFill>
                <a:latin typeface="Arial"/>
                <a:cs typeface="Arial"/>
              </a:rPr>
              <a:t>like</a:t>
            </a:r>
            <a:r>
              <a:rPr lang="en-US" sz="1400" b="1" spc="-10" dirty="0">
                <a:solidFill>
                  <a:srgbClr val="202020"/>
                </a:solidFill>
                <a:latin typeface="Arial"/>
                <a:cs typeface="Arial"/>
              </a:rPr>
              <a:t> </a:t>
            </a:r>
            <a:r>
              <a:rPr lang="en-US" sz="1400" b="1" dirty="0">
                <a:solidFill>
                  <a:srgbClr val="202020"/>
                </a:solidFill>
                <a:latin typeface="Arial"/>
                <a:cs typeface="Arial"/>
              </a:rPr>
              <a:t>profile</a:t>
            </a:r>
            <a:r>
              <a:rPr lang="en-US" sz="1400" b="1" spc="-10" dirty="0">
                <a:solidFill>
                  <a:srgbClr val="202020"/>
                </a:solidFill>
                <a:latin typeface="Arial"/>
                <a:cs typeface="Arial"/>
              </a:rPr>
              <a:t> </a:t>
            </a:r>
            <a:r>
              <a:rPr lang="en-US" sz="1400" b="1" dirty="0">
                <a:solidFill>
                  <a:srgbClr val="202020"/>
                </a:solidFill>
                <a:latin typeface="Arial"/>
                <a:cs typeface="Arial"/>
              </a:rPr>
              <a:t>pictures</a:t>
            </a:r>
            <a:r>
              <a:rPr lang="en-US" sz="1400" b="1" spc="-10" dirty="0">
                <a:solidFill>
                  <a:srgbClr val="202020"/>
                </a:solidFill>
                <a:latin typeface="Arial"/>
                <a:cs typeface="Arial"/>
              </a:rPr>
              <a:t> </a:t>
            </a:r>
            <a:r>
              <a:rPr lang="en-US" sz="1400" b="1" dirty="0">
                <a:solidFill>
                  <a:srgbClr val="202020"/>
                </a:solidFill>
                <a:latin typeface="Arial"/>
                <a:cs typeface="Arial"/>
              </a:rPr>
              <a:t>or</a:t>
            </a:r>
            <a:r>
              <a:rPr lang="en-US" sz="1400" b="1" spc="-10" dirty="0">
                <a:solidFill>
                  <a:srgbClr val="202020"/>
                </a:solidFill>
                <a:latin typeface="Arial"/>
                <a:cs typeface="Arial"/>
              </a:rPr>
              <a:t> </a:t>
            </a:r>
            <a:r>
              <a:rPr lang="en-US" sz="1400" b="1" dirty="0">
                <a:solidFill>
                  <a:srgbClr val="202020"/>
                </a:solidFill>
                <a:latin typeface="Arial"/>
                <a:cs typeface="Arial"/>
              </a:rPr>
              <a:t>ticket</a:t>
            </a:r>
            <a:r>
              <a:rPr lang="en-US" sz="1400" b="1" spc="-5" dirty="0">
                <a:solidFill>
                  <a:srgbClr val="202020"/>
                </a:solidFill>
                <a:latin typeface="Arial"/>
                <a:cs typeface="Arial"/>
              </a:rPr>
              <a:t> </a:t>
            </a:r>
            <a:r>
              <a:rPr lang="en-US" sz="1400" b="1" dirty="0">
                <a:solidFill>
                  <a:srgbClr val="202020"/>
                </a:solidFill>
                <a:latin typeface="Arial"/>
                <a:cs typeface="Arial"/>
              </a:rPr>
              <a:t>scans.</a:t>
            </a:r>
            <a:endParaRPr lang="en-US" sz="1400" dirty="0">
              <a:latin typeface="Arial"/>
              <a:cs typeface="Arial"/>
            </a:endParaRPr>
          </a:p>
          <a:p>
            <a:pPr marL="297815" indent="-285750">
              <a:lnSpc>
                <a:spcPct val="100000"/>
              </a:lnSpc>
              <a:spcBef>
                <a:spcPts val="1120"/>
              </a:spcBef>
              <a:buFont typeface="Wingdings" panose="05000000000000000000" pitchFamily="2" charset="2"/>
              <a:buChar char="Ø"/>
              <a:tabLst>
                <a:tab pos="210820" algn="l"/>
              </a:tabLst>
            </a:pPr>
            <a:r>
              <a:rPr lang="en-US" sz="1400" b="1" dirty="0">
                <a:solidFill>
                  <a:srgbClr val="202020"/>
                </a:solidFill>
                <a:latin typeface="Arial"/>
                <a:cs typeface="Arial"/>
              </a:rPr>
              <a:t>Virtual</a:t>
            </a:r>
            <a:r>
              <a:rPr lang="en-US" sz="1400" b="1" spc="-10" dirty="0">
                <a:solidFill>
                  <a:srgbClr val="202020"/>
                </a:solidFill>
                <a:latin typeface="Arial"/>
                <a:cs typeface="Arial"/>
              </a:rPr>
              <a:t> </a:t>
            </a:r>
            <a:r>
              <a:rPr lang="en-US" sz="1400" b="1" dirty="0">
                <a:solidFill>
                  <a:srgbClr val="202020"/>
                </a:solidFill>
                <a:latin typeface="Arial"/>
                <a:cs typeface="Arial"/>
              </a:rPr>
              <a:t>Environment:</a:t>
            </a:r>
            <a:r>
              <a:rPr lang="en-US" sz="1400" b="1" spc="-10" dirty="0">
                <a:solidFill>
                  <a:srgbClr val="202020"/>
                </a:solidFill>
                <a:latin typeface="Arial"/>
                <a:cs typeface="Arial"/>
              </a:rPr>
              <a:t> </a:t>
            </a:r>
            <a:r>
              <a:rPr lang="en-US" sz="1400" b="1" dirty="0">
                <a:solidFill>
                  <a:srgbClr val="202020"/>
                </a:solidFill>
                <a:latin typeface="Arial"/>
                <a:cs typeface="Arial"/>
              </a:rPr>
              <a:t>A</a:t>
            </a:r>
            <a:r>
              <a:rPr lang="en-US" sz="1400" b="1" spc="-10" dirty="0">
                <a:solidFill>
                  <a:srgbClr val="202020"/>
                </a:solidFill>
                <a:latin typeface="Arial"/>
                <a:cs typeface="Arial"/>
              </a:rPr>
              <a:t> </a:t>
            </a:r>
            <a:r>
              <a:rPr lang="en-US" sz="1400" b="1" dirty="0">
                <a:solidFill>
                  <a:srgbClr val="202020"/>
                </a:solidFill>
                <a:latin typeface="Arial"/>
                <a:cs typeface="Arial"/>
              </a:rPr>
              <a:t>directory</a:t>
            </a:r>
            <a:r>
              <a:rPr lang="en-US" sz="1400" b="1" spc="-10" dirty="0">
                <a:solidFill>
                  <a:srgbClr val="202020"/>
                </a:solidFill>
                <a:latin typeface="Arial"/>
                <a:cs typeface="Arial"/>
              </a:rPr>
              <a:t> </a:t>
            </a:r>
            <a:r>
              <a:rPr lang="en-US" sz="1400" b="1" dirty="0">
                <a:solidFill>
                  <a:srgbClr val="202020"/>
                </a:solidFill>
                <a:latin typeface="Arial"/>
                <a:cs typeface="Arial"/>
              </a:rPr>
              <a:t>for</a:t>
            </a:r>
            <a:r>
              <a:rPr lang="en-US" sz="1400" b="1" spc="-5" dirty="0">
                <a:solidFill>
                  <a:srgbClr val="202020"/>
                </a:solidFill>
                <a:latin typeface="Arial"/>
                <a:cs typeface="Arial"/>
              </a:rPr>
              <a:t> </a:t>
            </a:r>
            <a:r>
              <a:rPr lang="en-US" sz="1400" b="1" dirty="0">
                <a:solidFill>
                  <a:srgbClr val="202020"/>
                </a:solidFill>
                <a:latin typeface="Arial"/>
                <a:cs typeface="Arial"/>
              </a:rPr>
              <a:t>managing</a:t>
            </a:r>
            <a:r>
              <a:rPr lang="en-US" sz="1400" b="1" spc="-10" dirty="0">
                <a:solidFill>
                  <a:srgbClr val="202020"/>
                </a:solidFill>
                <a:latin typeface="Arial"/>
                <a:cs typeface="Arial"/>
              </a:rPr>
              <a:t> </a:t>
            </a:r>
            <a:r>
              <a:rPr lang="en-US" sz="1400" b="1" dirty="0">
                <a:solidFill>
                  <a:srgbClr val="202020"/>
                </a:solidFill>
                <a:latin typeface="Arial"/>
                <a:cs typeface="Arial"/>
              </a:rPr>
              <a:t>Python</a:t>
            </a:r>
            <a:r>
              <a:rPr lang="en-US" sz="1400" b="1" spc="-10" dirty="0">
                <a:solidFill>
                  <a:srgbClr val="202020"/>
                </a:solidFill>
                <a:latin typeface="Arial"/>
                <a:cs typeface="Arial"/>
              </a:rPr>
              <a:t> </a:t>
            </a:r>
            <a:r>
              <a:rPr lang="en-US" sz="1400" b="1" dirty="0">
                <a:solidFill>
                  <a:srgbClr val="202020"/>
                </a:solidFill>
                <a:latin typeface="Arial"/>
                <a:cs typeface="Arial"/>
              </a:rPr>
              <a:t>dependencies</a:t>
            </a:r>
            <a:r>
              <a:rPr lang="en-US" sz="1400" b="1" spc="-10" dirty="0">
                <a:solidFill>
                  <a:srgbClr val="202020"/>
                </a:solidFill>
                <a:latin typeface="Arial"/>
                <a:cs typeface="Arial"/>
              </a:rPr>
              <a:t> </a:t>
            </a:r>
            <a:r>
              <a:rPr lang="en-US" sz="1400" b="1" dirty="0">
                <a:solidFill>
                  <a:srgbClr val="202020"/>
                </a:solidFill>
                <a:latin typeface="Arial"/>
                <a:cs typeface="Arial"/>
              </a:rPr>
              <a:t>and</a:t>
            </a:r>
            <a:r>
              <a:rPr lang="en-US" sz="1400" b="1" spc="-5" dirty="0">
                <a:solidFill>
                  <a:srgbClr val="202020"/>
                </a:solidFill>
                <a:latin typeface="Arial"/>
                <a:cs typeface="Arial"/>
              </a:rPr>
              <a:t> </a:t>
            </a:r>
            <a:r>
              <a:rPr lang="en-US" sz="1400" b="1" dirty="0">
                <a:solidFill>
                  <a:srgbClr val="202020"/>
                </a:solidFill>
                <a:latin typeface="Arial"/>
                <a:cs typeface="Arial"/>
              </a:rPr>
              <a:t>ensuring</a:t>
            </a:r>
            <a:r>
              <a:rPr lang="en-US" sz="1400" b="1" spc="-10" dirty="0">
                <a:solidFill>
                  <a:srgbClr val="202020"/>
                </a:solidFill>
                <a:latin typeface="Arial"/>
                <a:cs typeface="Arial"/>
              </a:rPr>
              <a:t> </a:t>
            </a:r>
            <a:r>
              <a:rPr lang="en-US" sz="1400" b="1" dirty="0">
                <a:solidFill>
                  <a:srgbClr val="202020"/>
                </a:solidFill>
                <a:latin typeface="Arial"/>
                <a:cs typeface="Arial"/>
              </a:rPr>
              <a:t>project</a:t>
            </a:r>
            <a:r>
              <a:rPr lang="en-US" sz="1400" b="1" spc="-10" dirty="0">
                <a:solidFill>
                  <a:srgbClr val="202020"/>
                </a:solidFill>
                <a:latin typeface="Arial"/>
                <a:cs typeface="Arial"/>
              </a:rPr>
              <a:t> </a:t>
            </a:r>
            <a:r>
              <a:rPr lang="en-US" sz="1400" b="1" dirty="0">
                <a:solidFill>
                  <a:srgbClr val="202020"/>
                </a:solidFill>
                <a:latin typeface="Arial"/>
                <a:cs typeface="Arial"/>
              </a:rPr>
              <a:t>isolation.</a:t>
            </a:r>
            <a:endParaRPr lang="en-US" sz="1400" dirty="0">
              <a:latin typeface="Arial"/>
              <a:cs typeface="Arial"/>
            </a:endParaRPr>
          </a:p>
          <a:p>
            <a:pPr marL="171450" indent="-171450">
              <a:lnSpc>
                <a:spcPct val="100000"/>
              </a:lnSpc>
              <a:spcBef>
                <a:spcPts val="20"/>
              </a:spcBef>
              <a:buClr>
                <a:srgbClr val="202020"/>
              </a:buClr>
              <a:buFont typeface="Wingdings" panose="05000000000000000000" pitchFamily="2" charset="2"/>
              <a:buChar char="Ø"/>
            </a:pPr>
            <a:endParaRPr lang="en-US" sz="1200" dirty="0">
              <a:latin typeface="Arial"/>
              <a:cs typeface="Arial"/>
            </a:endParaRPr>
          </a:p>
          <a:p>
            <a:pPr marL="298450" marR="43180" indent="-285750">
              <a:lnSpc>
                <a:spcPts val="1400"/>
              </a:lnSpc>
              <a:buFont typeface="Wingdings" panose="05000000000000000000" pitchFamily="2" charset="2"/>
              <a:buChar char="Ø"/>
              <a:tabLst>
                <a:tab pos="210820" algn="l"/>
              </a:tabLst>
            </a:pPr>
            <a:r>
              <a:rPr lang="en-US" sz="1400" b="1" dirty="0">
                <a:solidFill>
                  <a:srgbClr val="202020"/>
                </a:solidFill>
                <a:latin typeface="Arial"/>
                <a:cs typeface="Arial"/>
              </a:rPr>
              <a:t>Database</a:t>
            </a:r>
            <a:r>
              <a:rPr lang="en-US" sz="1400" b="1" spc="-10" dirty="0">
                <a:solidFill>
                  <a:srgbClr val="202020"/>
                </a:solidFill>
                <a:latin typeface="Arial"/>
                <a:cs typeface="Arial"/>
              </a:rPr>
              <a:t> </a:t>
            </a:r>
            <a:r>
              <a:rPr lang="en-US" sz="1400" b="1" dirty="0">
                <a:solidFill>
                  <a:srgbClr val="202020"/>
                </a:solidFill>
                <a:latin typeface="Arial"/>
                <a:cs typeface="Arial"/>
              </a:rPr>
              <a:t>Directory:</a:t>
            </a:r>
            <a:r>
              <a:rPr lang="en-US" sz="1400" b="1" spc="-5" dirty="0">
                <a:solidFill>
                  <a:srgbClr val="202020"/>
                </a:solidFill>
                <a:latin typeface="Arial"/>
                <a:cs typeface="Arial"/>
              </a:rPr>
              <a:t> </a:t>
            </a:r>
            <a:r>
              <a:rPr lang="en-US" sz="1400" b="1" dirty="0">
                <a:solidFill>
                  <a:srgbClr val="202020"/>
                </a:solidFill>
                <a:latin typeface="Arial"/>
                <a:cs typeface="Arial"/>
              </a:rPr>
              <a:t>Stores</a:t>
            </a:r>
            <a:r>
              <a:rPr lang="en-US" sz="1400" b="1" spc="-10" dirty="0">
                <a:solidFill>
                  <a:srgbClr val="202020"/>
                </a:solidFill>
                <a:latin typeface="Arial"/>
                <a:cs typeface="Arial"/>
              </a:rPr>
              <a:t> </a:t>
            </a:r>
            <a:r>
              <a:rPr lang="en-US" sz="1400" b="1" dirty="0">
                <a:solidFill>
                  <a:srgbClr val="202020"/>
                </a:solidFill>
                <a:latin typeface="Arial"/>
                <a:cs typeface="Arial"/>
              </a:rPr>
              <a:t>database</a:t>
            </a:r>
            <a:r>
              <a:rPr lang="en-US" sz="1400" b="1" spc="-5" dirty="0">
                <a:solidFill>
                  <a:srgbClr val="202020"/>
                </a:solidFill>
                <a:latin typeface="Arial"/>
                <a:cs typeface="Arial"/>
              </a:rPr>
              <a:t> </a:t>
            </a:r>
            <a:r>
              <a:rPr lang="en-US" sz="1400" b="1" dirty="0">
                <a:solidFill>
                  <a:srgbClr val="202020"/>
                </a:solidFill>
                <a:latin typeface="Arial"/>
                <a:cs typeface="Arial"/>
              </a:rPr>
              <a:t>files</a:t>
            </a:r>
            <a:r>
              <a:rPr lang="en-US" sz="1400" b="1" spc="-10" dirty="0">
                <a:solidFill>
                  <a:srgbClr val="202020"/>
                </a:solidFill>
                <a:latin typeface="Arial"/>
                <a:cs typeface="Arial"/>
              </a:rPr>
              <a:t> </a:t>
            </a:r>
            <a:r>
              <a:rPr lang="en-US" sz="1400" b="1" dirty="0">
                <a:solidFill>
                  <a:srgbClr val="202020"/>
                </a:solidFill>
                <a:latin typeface="Arial"/>
                <a:cs typeface="Arial"/>
              </a:rPr>
              <a:t>if</a:t>
            </a:r>
            <a:r>
              <a:rPr lang="en-US" sz="1400" b="1" spc="-5" dirty="0">
                <a:solidFill>
                  <a:srgbClr val="202020"/>
                </a:solidFill>
                <a:latin typeface="Arial"/>
                <a:cs typeface="Arial"/>
              </a:rPr>
              <a:t> </a:t>
            </a:r>
            <a:r>
              <a:rPr lang="en-US" sz="1400" b="1" dirty="0">
                <a:solidFill>
                  <a:srgbClr val="202020"/>
                </a:solidFill>
                <a:latin typeface="Arial"/>
                <a:cs typeface="Arial"/>
              </a:rPr>
              <a:t>using</a:t>
            </a:r>
            <a:r>
              <a:rPr lang="en-US" sz="1400" b="1" spc="-5" dirty="0">
                <a:solidFill>
                  <a:srgbClr val="202020"/>
                </a:solidFill>
                <a:latin typeface="Arial"/>
                <a:cs typeface="Arial"/>
              </a:rPr>
              <a:t> </a:t>
            </a:r>
            <a:r>
              <a:rPr lang="en-US" sz="1400" b="1" dirty="0">
                <a:solidFill>
                  <a:srgbClr val="202020"/>
                </a:solidFill>
                <a:latin typeface="Arial"/>
                <a:cs typeface="Arial"/>
              </a:rPr>
              <a:t>SQLite</a:t>
            </a:r>
            <a:r>
              <a:rPr lang="en-US" sz="1400" b="1" spc="-10" dirty="0">
                <a:solidFill>
                  <a:srgbClr val="202020"/>
                </a:solidFill>
                <a:latin typeface="Arial"/>
                <a:cs typeface="Arial"/>
              </a:rPr>
              <a:t> </a:t>
            </a:r>
            <a:r>
              <a:rPr lang="en-US" sz="1400" b="1" dirty="0">
                <a:solidFill>
                  <a:srgbClr val="202020"/>
                </a:solidFill>
                <a:latin typeface="Arial"/>
                <a:cs typeface="Arial"/>
              </a:rPr>
              <a:t>or</a:t>
            </a:r>
            <a:r>
              <a:rPr lang="en-US" sz="1400" b="1" spc="-5" dirty="0">
                <a:solidFill>
                  <a:srgbClr val="202020"/>
                </a:solidFill>
                <a:latin typeface="Arial"/>
                <a:cs typeface="Arial"/>
              </a:rPr>
              <a:t> </a:t>
            </a:r>
            <a:r>
              <a:rPr lang="en-US" sz="1400" b="1" dirty="0">
                <a:solidFill>
                  <a:srgbClr val="202020"/>
                </a:solidFill>
                <a:latin typeface="Arial"/>
                <a:cs typeface="Arial"/>
              </a:rPr>
              <a:t>migration</a:t>
            </a:r>
            <a:r>
              <a:rPr lang="en-US" sz="1400" b="1" spc="-10" dirty="0">
                <a:solidFill>
                  <a:srgbClr val="202020"/>
                </a:solidFill>
                <a:latin typeface="Arial"/>
                <a:cs typeface="Arial"/>
              </a:rPr>
              <a:t> </a:t>
            </a:r>
            <a:r>
              <a:rPr lang="en-US" sz="1400" b="1" dirty="0">
                <a:solidFill>
                  <a:srgbClr val="202020"/>
                </a:solidFill>
                <a:latin typeface="Arial"/>
                <a:cs typeface="Arial"/>
              </a:rPr>
              <a:t>files</a:t>
            </a:r>
            <a:r>
              <a:rPr lang="en-US" sz="1400" b="1" spc="-5" dirty="0">
                <a:solidFill>
                  <a:srgbClr val="202020"/>
                </a:solidFill>
                <a:latin typeface="Arial"/>
                <a:cs typeface="Arial"/>
              </a:rPr>
              <a:t> </a:t>
            </a:r>
            <a:r>
              <a:rPr lang="en-US" sz="1400" b="1" dirty="0">
                <a:solidFill>
                  <a:srgbClr val="202020"/>
                </a:solidFill>
                <a:latin typeface="Arial"/>
                <a:cs typeface="Arial"/>
              </a:rPr>
              <a:t>if</a:t>
            </a:r>
            <a:r>
              <a:rPr lang="en-US" sz="1400" b="1" spc="-10" dirty="0">
                <a:solidFill>
                  <a:srgbClr val="202020"/>
                </a:solidFill>
                <a:latin typeface="Arial"/>
                <a:cs typeface="Arial"/>
              </a:rPr>
              <a:t> </a:t>
            </a:r>
            <a:r>
              <a:rPr lang="en-US" sz="1400" b="1" dirty="0">
                <a:solidFill>
                  <a:srgbClr val="202020"/>
                </a:solidFill>
                <a:latin typeface="Arial"/>
                <a:cs typeface="Arial"/>
              </a:rPr>
              <a:t>using</a:t>
            </a:r>
            <a:r>
              <a:rPr lang="en-US" sz="1400" b="1" spc="-5" dirty="0">
                <a:solidFill>
                  <a:srgbClr val="202020"/>
                </a:solidFill>
                <a:latin typeface="Arial"/>
                <a:cs typeface="Arial"/>
              </a:rPr>
              <a:t> </a:t>
            </a:r>
            <a:r>
              <a:rPr lang="en-US" sz="1400" b="1" dirty="0">
                <a:solidFill>
                  <a:srgbClr val="202020"/>
                </a:solidFill>
                <a:latin typeface="Arial"/>
                <a:cs typeface="Arial"/>
              </a:rPr>
              <a:t>other</a:t>
            </a:r>
            <a:r>
              <a:rPr lang="en-US" sz="1400" b="1" spc="-5" dirty="0">
                <a:solidFill>
                  <a:srgbClr val="202020"/>
                </a:solidFill>
                <a:latin typeface="Arial"/>
                <a:cs typeface="Arial"/>
              </a:rPr>
              <a:t> </a:t>
            </a:r>
            <a:r>
              <a:rPr lang="en-US" sz="1400" b="1" dirty="0">
                <a:solidFill>
                  <a:srgbClr val="202020"/>
                </a:solidFill>
                <a:latin typeface="Arial"/>
                <a:cs typeface="Arial"/>
              </a:rPr>
              <a:t>databases </a:t>
            </a:r>
            <a:r>
              <a:rPr lang="en-US" sz="1400" b="1" spc="-375" dirty="0">
                <a:solidFill>
                  <a:srgbClr val="202020"/>
                </a:solidFill>
                <a:latin typeface="Arial"/>
                <a:cs typeface="Arial"/>
              </a:rPr>
              <a:t> </a:t>
            </a:r>
            <a:r>
              <a:rPr lang="en-US" sz="1400" b="1" dirty="0">
                <a:solidFill>
                  <a:srgbClr val="202020"/>
                </a:solidFill>
                <a:latin typeface="Arial"/>
                <a:cs typeface="Arial"/>
              </a:rPr>
              <a:t>like</a:t>
            </a:r>
            <a:r>
              <a:rPr lang="en-US" sz="1400" b="1" spc="-5" dirty="0">
                <a:solidFill>
                  <a:srgbClr val="202020"/>
                </a:solidFill>
                <a:latin typeface="Arial"/>
                <a:cs typeface="Arial"/>
              </a:rPr>
              <a:t> </a:t>
            </a:r>
            <a:r>
              <a:rPr lang="en-US" sz="1400" b="1" dirty="0">
                <a:solidFill>
                  <a:srgbClr val="202020"/>
                </a:solidFill>
                <a:latin typeface="Arial"/>
                <a:cs typeface="Arial"/>
              </a:rPr>
              <a:t>PostgreSQL.</a:t>
            </a:r>
            <a:endParaRPr lang="en-US" sz="1400" dirty="0">
              <a:latin typeface="Arial"/>
              <a:cs typeface="Arial"/>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76</TotalTime>
  <Words>1367</Words>
  <Application>Microsoft Office PowerPoint</Application>
  <PresentationFormat>On-screen Show (16:9)</PresentationFormat>
  <Paragraphs>81</Paragraphs>
  <Slides>18</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7" baseType="lpstr">
      <vt:lpstr>Aptos</vt: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Integration of real-time bus tracking and GPS functionalities to provide accurate bus locations to  passengers. Implementation of a feedback system for passengers to rate their travel experience and provide  comments, helping to improve service quality. Development of a mobile application for easier access and booking on-the-go. Integration of payment gateways to allow online payments for ticket booking, enhancing  convenience for users. Incorporation of dynamic pricing algorithms based on demand and availability to optimize  revenue and resource utilization. Integration with third-party travel services to offer seamless intercity or international travel  options. Implementation of AI-powered chatbots for customer support, providing instant assistance and  resolving queries efficiently.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vijay kumar</cp:lastModifiedBy>
  <cp:revision>7</cp:revision>
  <dcterms:modified xsi:type="dcterms:W3CDTF">2024-04-07T14:58:23Z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